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6" r:id="rId3"/>
    <p:sldId id="257" r:id="rId4"/>
    <p:sldId id="258" r:id="rId5"/>
    <p:sldId id="260" r:id="rId6"/>
    <p:sldId id="261" r:id="rId7"/>
    <p:sldId id="262" r:id="rId8"/>
    <p:sldId id="263" r:id="rId9"/>
    <p:sldId id="264" r:id="rId10"/>
    <p:sldId id="265" r:id="rId11"/>
    <p:sldId id="266" r:id="rId12"/>
    <p:sldId id="267" r:id="rId13"/>
    <p:sldId id="268" r:id="rId14"/>
    <p:sldId id="269" r:id="rId15"/>
    <p:sldId id="293"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94" r:id="rId29"/>
    <p:sldId id="295" r:id="rId30"/>
    <p:sldId id="284" r:id="rId31"/>
    <p:sldId id="285" r:id="rId32"/>
    <p:sldId id="286" r:id="rId33"/>
    <p:sldId id="287" r:id="rId34"/>
    <p:sldId id="288" r:id="rId35"/>
    <p:sldId id="289" r:id="rId36"/>
    <p:sldId id="290" r:id="rId37"/>
    <p:sldId id="291" r:id="rId38"/>
    <p:sldId id="296" r:id="rId39"/>
    <p:sldId id="297" r:id="rId40"/>
    <p:sldId id="299" r:id="rId41"/>
    <p:sldId id="300" r:id="rId42"/>
    <p:sldId id="301" r:id="rId43"/>
    <p:sldId id="302"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B6DBB9F-2BA0-4E96-83AE-624309C4CDB9}" v="615" dt="2023-10-15T12:35:35.6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6" autoAdjust="0"/>
    <p:restoredTop sz="94660"/>
  </p:normalViewPr>
  <p:slideViewPr>
    <p:cSldViewPr snapToGrid="0">
      <p:cViewPr varScale="1">
        <p:scale>
          <a:sx n="73" d="100"/>
          <a:sy n="73" d="100"/>
        </p:scale>
        <p:origin x="80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heme" Target="theme/theme1.xml"/><Relationship Id="rId50" Type="http://schemas.microsoft.com/office/2015/10/relationships/revisionInfo" Target="revisionInfo.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ableStyles" Target="tableStyles.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5" y="1122363"/>
            <a:ext cx="8791575" cy="2387600"/>
          </a:xfrm>
        </p:spPr>
        <p:txBody>
          <a:bodyPr anchor="b">
            <a:normAutofit/>
          </a:bodyPr>
          <a:lstStyle>
            <a:lvl1pPr algn="l">
              <a:defRPr sz="4000">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1876425" y="3602038"/>
            <a:ext cx="8791575" cy="1655762"/>
          </a:xfrm>
        </p:spPr>
        <p:txBody>
          <a:bodyPr>
            <a:normAutofit/>
          </a:bodyPr>
          <a:lstStyle>
            <a:lvl1pPr marL="0" indent="0" algn="l">
              <a:buNone/>
              <a:defRPr sz="2800" cap="all" baseline="0">
                <a:solidFill>
                  <a:srgbClr val="72DB2B"/>
                </a:solidFill>
                <a:latin typeface="Lao UI" panose="020B0502040204020203" pitchFamily="34" charset="0"/>
                <a:cs typeface="Lao UI" panose="020B0502040204020203" pitchFamily="34" charset="0"/>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69736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5"/>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4"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solidFill>
                  <a:srgbClr val="72DB2B"/>
                </a:solidFill>
              </a:defRPr>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1196407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1" y="4419600"/>
            <a:ext cx="9904459" cy="1371599"/>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1580413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2" y="4309919"/>
            <a:ext cx="9906002" cy="1489496"/>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2251357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1" y="2134042"/>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solidFill>
                  <a:srgbClr val="72DB2B"/>
                </a:solidFill>
              </a:defRPr>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23287814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9" y="3360263"/>
            <a:ext cx="3208735"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7" y="2677635"/>
            <a:ext cx="3184385"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0"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6F4F7FA-7283-4011-B457-F0427E8FBE95}" type="datetimeFigureOut">
              <a:rPr lang="en-US" smtClean="0"/>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803272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2"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9"/>
            <a:ext cx="3195240" cy="817843"/>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20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3"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E6F4F7FA-7283-4011-B457-F0427E8FBE95}" type="datetimeFigureOut">
              <a:rPr lang="en-US" smtClean="0"/>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27813014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16606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76425" y="1122363"/>
            <a:ext cx="8791575" cy="2387600"/>
          </a:xfrm>
        </p:spPr>
        <p:txBody>
          <a:bodyPr anchor="b">
            <a:normAutofit/>
          </a:bodyPr>
          <a:lstStyle>
            <a:lvl1pPr algn="l">
              <a:defRPr sz="4800"/>
            </a:lvl1pPr>
          </a:lstStyle>
          <a:p>
            <a:r>
              <a:rPr lang="en-US"/>
              <a:t>Click to edit Master title style</a:t>
            </a:r>
            <a:endParaRPr lang="en-US" dirty="0"/>
          </a:p>
        </p:txBody>
      </p:sp>
      <p:sp>
        <p:nvSpPr>
          <p:cNvPr id="3" name="Subtitle 2"/>
          <p:cNvSpPr>
            <a:spLocks noGrp="1"/>
          </p:cNvSpPr>
          <p:nvPr>
            <p:ph type="subTitle" idx="1"/>
          </p:nvPr>
        </p:nvSpPr>
        <p:spPr>
          <a:xfrm>
            <a:off x="1876425" y="3602038"/>
            <a:ext cx="8791575" cy="1655762"/>
          </a:xfrm>
        </p:spPr>
        <p:txBody>
          <a:bodyPr>
            <a:normAutofit/>
          </a:bodyPr>
          <a:lstStyle>
            <a:lvl1pPr marL="0" indent="0" algn="l">
              <a:buNone/>
              <a:defRPr sz="2000" cap="all" baseline="0">
                <a:solidFill>
                  <a:srgbClr val="03272D"/>
                </a:solidFill>
              </a:defRPr>
            </a:lvl1pPr>
            <a:lvl2pPr marL="457223" indent="0" algn="ctr">
              <a:buNone/>
              <a:defRPr sz="2000"/>
            </a:lvl2pPr>
            <a:lvl3pPr marL="914446" indent="0" algn="ctr">
              <a:buNone/>
              <a:defRPr sz="1800"/>
            </a:lvl3pPr>
            <a:lvl4pPr marL="1371669" indent="0" algn="ctr">
              <a:buNone/>
              <a:defRPr sz="1600"/>
            </a:lvl4pPr>
            <a:lvl5pPr marL="1828891" indent="0" algn="ctr">
              <a:buNone/>
              <a:defRPr sz="1600"/>
            </a:lvl5pPr>
            <a:lvl6pPr marL="2286114" indent="0" algn="ctr">
              <a:buNone/>
              <a:defRPr sz="1600"/>
            </a:lvl6pPr>
            <a:lvl7pPr marL="2743337" indent="0" algn="ctr">
              <a:buNone/>
              <a:defRPr sz="1600"/>
            </a:lvl7pPr>
            <a:lvl8pPr marL="3200560" indent="0" algn="ctr">
              <a:buNone/>
              <a:defRPr sz="1600"/>
            </a:lvl8pPr>
            <a:lvl9pPr marL="3657783"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077511" y="5410202"/>
            <a:ext cx="2743200" cy="365125"/>
          </a:xfrm>
        </p:spPr>
        <p:txBody>
          <a:bodyPr/>
          <a:lstStyle/>
          <a:p>
            <a:fld id="{1D8BD707-D9CF-40AE-B4C6-C98DA3205C09}" type="datetimeFigureOut">
              <a:rPr lang="en-US" smtClean="0"/>
              <a:pPr/>
              <a:t>10/25/2023</a:t>
            </a:fld>
            <a:endParaRPr lang="en-US"/>
          </a:p>
        </p:txBody>
      </p:sp>
      <p:sp>
        <p:nvSpPr>
          <p:cNvPr id="5" name="Footer Placeholder 4"/>
          <p:cNvSpPr>
            <a:spLocks noGrp="1"/>
          </p:cNvSpPr>
          <p:nvPr>
            <p:ph type="ftr" sz="quarter" idx="11"/>
          </p:nvPr>
        </p:nvSpPr>
        <p:spPr>
          <a:xfrm>
            <a:off x="1876424" y="5410202"/>
            <a:ext cx="5124886" cy="365125"/>
          </a:xfrm>
        </p:spPr>
        <p:txBody>
          <a:bodyPr/>
          <a:lstStyle/>
          <a:p>
            <a:endParaRPr lang="en-US"/>
          </a:p>
        </p:txBody>
      </p:sp>
      <p:sp>
        <p:nvSpPr>
          <p:cNvPr id="6" name="Slide Number Placeholder 5"/>
          <p:cNvSpPr>
            <a:spLocks noGrp="1"/>
          </p:cNvSpPr>
          <p:nvPr>
            <p:ph type="sldNum" sz="quarter" idx="12"/>
          </p:nvPr>
        </p:nvSpPr>
        <p:spPr>
          <a:xfrm>
            <a:off x="9896912" y="5410200"/>
            <a:ext cx="771089" cy="365125"/>
          </a:xfrm>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203041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890100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7"/>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rgbClr val="03272D"/>
                </a:solidFill>
              </a:defRPr>
            </a:lvl1pPr>
            <a:lvl2pPr marL="457223" indent="0">
              <a:buNone/>
              <a:defRPr sz="18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432581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5630" y="202881"/>
            <a:ext cx="11798135" cy="1478570"/>
          </a:xfrm>
        </p:spPr>
        <p:txBody>
          <a:bodyPr>
            <a:normAutofit/>
          </a:bodyPr>
          <a:lstStyle>
            <a:lvl1pPr>
              <a:defRPr sz="5400">
                <a:solidFill>
                  <a:schemeClr val="accent5">
                    <a:lumMod val="75000"/>
                  </a:schemeClr>
                </a:solidFill>
                <a:latin typeface="Lao UI" panose="020B0502040204020203" pitchFamily="34" charset="0"/>
                <a:cs typeface="Lao UI" panose="020B0502040204020203"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25630" y="1804161"/>
            <a:ext cx="11798135" cy="4537262"/>
          </a:xfrm>
        </p:spPr>
        <p:txBody>
          <a:bodyPr/>
          <a:lstStyle>
            <a:lvl1pPr>
              <a:defRPr sz="4400">
                <a:latin typeface="Lao UI" panose="020B0502040204020203" pitchFamily="34" charset="0"/>
                <a:cs typeface="Lao UI" panose="020B0502040204020203" pitchFamily="34" charset="0"/>
              </a:defRPr>
            </a:lvl1pPr>
            <a:lvl2pPr>
              <a:defRPr sz="3600">
                <a:latin typeface="Lao UI" panose="020B0502040204020203" pitchFamily="34" charset="0"/>
                <a:cs typeface="Lao UI" panose="020B0502040204020203" pitchFamily="34" charset="0"/>
              </a:defRPr>
            </a:lvl2pPr>
            <a:lvl3pPr>
              <a:defRPr sz="3200">
                <a:latin typeface="Lao UI" panose="020B0502040204020203" pitchFamily="34" charset="0"/>
                <a:cs typeface="Lao UI" panose="020B0502040204020203" pitchFamily="34" charset="0"/>
              </a:defRPr>
            </a:lvl3pPr>
            <a:lvl4pPr>
              <a:defRPr sz="2800">
                <a:latin typeface="Lao UI" panose="020B0502040204020203" pitchFamily="34" charset="0"/>
                <a:cs typeface="Lao UI" panose="020B0502040204020203" pitchFamily="34" charset="0"/>
              </a:defRPr>
            </a:lvl4pPr>
            <a:lvl5pPr>
              <a:defRPr sz="2400">
                <a:latin typeface="Lao UI" panose="020B0502040204020203" pitchFamily="34" charset="0"/>
                <a:cs typeface="Lao UI" panose="020B0502040204020203"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799759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59202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7"/>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0" y="2249486"/>
            <a:ext cx="4649783" cy="823912"/>
          </a:xfrm>
        </p:spPr>
        <p:txBody>
          <a:bodyPr anchor="b"/>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1" y="3073398"/>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8"/>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2998669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03814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6172208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445734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2" y="609602"/>
            <a:ext cx="3666690"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1" y="2249486"/>
            <a:ext cx="5934511"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041719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4304665"/>
            <a:ext cx="9912355" cy="819355"/>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41412" y="606426"/>
            <a:ext cx="9912354" cy="3299778"/>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a:t>Click icon to add picture</a:t>
            </a:r>
            <a:endParaRPr lang="en-US" dirty="0"/>
          </a:p>
        </p:txBody>
      </p:sp>
      <p:sp>
        <p:nvSpPr>
          <p:cNvPr id="4" name="Text Placeholder 3"/>
          <p:cNvSpPr>
            <a:spLocks noGrp="1"/>
          </p:cNvSpPr>
          <p:nvPr>
            <p:ph type="body" sz="half" idx="2"/>
          </p:nvPr>
        </p:nvSpPr>
        <p:spPr>
          <a:xfrm>
            <a:off x="1141365" y="5124020"/>
            <a:ext cx="9910859" cy="682472"/>
          </a:xfrm>
        </p:spPr>
        <p:txBody>
          <a:bodyPr>
            <a:normAutofit/>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3233922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7" y="609600"/>
            <a:ext cx="9905955" cy="3429000"/>
          </a:xfrm>
        </p:spPr>
        <p:txBody>
          <a:bodyPr anchor="ctr">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411" y="4419600"/>
            <a:ext cx="9904459" cy="1371599"/>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550677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748429"/>
          </a:xfrm>
        </p:spPr>
        <p:txBody>
          <a:bodyPr anchor="ctr">
            <a:normAutofit/>
          </a:bodyPr>
          <a:lstStyle>
            <a:lvl1pPr>
              <a:defRPr sz="3600"/>
            </a:lvl1pPr>
          </a:lstStyle>
          <a:p>
            <a:r>
              <a:rPr lang="en-US"/>
              <a:t>Click to edit Master title style</a:t>
            </a:r>
            <a:endParaRPr lang="en-US" dirty="0"/>
          </a:p>
        </p:txBody>
      </p:sp>
      <p:sp>
        <p:nvSpPr>
          <p:cNvPr id="12" name="Text Placeholder 3"/>
          <p:cNvSpPr>
            <a:spLocks noGrp="1"/>
          </p:cNvSpPr>
          <p:nvPr>
            <p:ph type="body" sz="half" idx="13"/>
          </p:nvPr>
        </p:nvSpPr>
        <p:spPr>
          <a:xfrm>
            <a:off x="1720645" y="3365557"/>
            <a:ext cx="8752299" cy="548968"/>
          </a:xfrm>
        </p:spPr>
        <p:txBody>
          <a:bodyPr anchor="t">
            <a:normAutofit/>
          </a:bodyPr>
          <a:lstStyle>
            <a:lvl1pPr marL="0" indent="0">
              <a:buNone/>
              <a:defRPr sz="14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141412" y="4309919"/>
            <a:ext cx="9906002" cy="1489496"/>
          </a:xfrm>
        </p:spPr>
        <p:txBody>
          <a:bodyPr anchor="ctr">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984869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1" y="2134042"/>
            <a:ext cx="9906001" cy="2511835"/>
          </a:xfrm>
        </p:spPr>
        <p:txBody>
          <a:bodyPr anchor="b">
            <a:normAutofit/>
          </a:bodyPr>
          <a:lstStyle>
            <a:lvl1pPr>
              <a:defRPr sz="3600"/>
            </a:lvl1pPr>
          </a:lstStyle>
          <a:p>
            <a:r>
              <a:rPr lang="en-US"/>
              <a:t>Click to edit Master title style</a:t>
            </a:r>
            <a:endParaRPr lang="en-US" dirty="0"/>
          </a:p>
        </p:txBody>
      </p:sp>
      <p:sp>
        <p:nvSpPr>
          <p:cNvPr id="4" name="Text Placeholder 3"/>
          <p:cNvSpPr>
            <a:spLocks noGrp="1"/>
          </p:cNvSpPr>
          <p:nvPr>
            <p:ph type="body" sz="half" idx="2"/>
          </p:nvPr>
        </p:nvSpPr>
        <p:spPr>
          <a:xfrm>
            <a:off x="1141365" y="4657655"/>
            <a:ext cx="9904505" cy="1140644"/>
          </a:xfrm>
        </p:spPr>
        <p:txBody>
          <a:bodyPr anchor="t">
            <a:normAutofit/>
          </a:bodyPr>
          <a:lstStyle>
            <a:lvl1pPr marL="0" indent="0">
              <a:buNone/>
              <a:defRPr sz="18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2341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7"/>
            <a:ext cx="9906000" cy="2852737"/>
          </a:xfrm>
        </p:spPr>
        <p:txBody>
          <a:bodyPr anchor="b">
            <a:normAutofit/>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rgbClr val="72DB2B"/>
                </a:solidFill>
              </a:defRPr>
            </a:lvl1pPr>
            <a:lvl2pPr marL="457223" indent="0">
              <a:buNone/>
              <a:defRPr sz="1800">
                <a:solidFill>
                  <a:schemeClr val="tx1">
                    <a:tint val="75000"/>
                  </a:schemeClr>
                </a:solidFill>
              </a:defRPr>
            </a:lvl2pPr>
            <a:lvl3pPr marL="914446" indent="0">
              <a:buNone/>
              <a:defRPr sz="1800">
                <a:solidFill>
                  <a:schemeClr val="tx1">
                    <a:tint val="75000"/>
                  </a:schemeClr>
                </a:solidFill>
              </a:defRPr>
            </a:lvl3pPr>
            <a:lvl4pPr marL="1371669" indent="0">
              <a:buNone/>
              <a:defRPr sz="1600">
                <a:solidFill>
                  <a:schemeClr val="tx1">
                    <a:tint val="75000"/>
                  </a:schemeClr>
                </a:solidFill>
              </a:defRPr>
            </a:lvl4pPr>
            <a:lvl5pPr marL="1828891" indent="0">
              <a:buNone/>
              <a:defRPr sz="1600">
                <a:solidFill>
                  <a:schemeClr val="tx1">
                    <a:tint val="75000"/>
                  </a:schemeClr>
                </a:solidFill>
              </a:defRPr>
            </a:lvl5pPr>
            <a:lvl6pPr marL="2286114" indent="0">
              <a:buNone/>
              <a:defRPr sz="1600">
                <a:solidFill>
                  <a:schemeClr val="tx1">
                    <a:tint val="75000"/>
                  </a:schemeClr>
                </a:solidFill>
              </a:defRPr>
            </a:lvl6pPr>
            <a:lvl7pPr marL="2743337" indent="0">
              <a:buNone/>
              <a:defRPr sz="1600">
                <a:solidFill>
                  <a:schemeClr val="tx1">
                    <a:tint val="75000"/>
                  </a:schemeClr>
                </a:solidFill>
              </a:defRPr>
            </a:lvl7pPr>
            <a:lvl8pPr marL="3200560" indent="0">
              <a:buNone/>
              <a:defRPr sz="1600">
                <a:solidFill>
                  <a:schemeClr val="tx1">
                    <a:tint val="75000"/>
                  </a:schemeClr>
                </a:solidFill>
              </a:defRPr>
            </a:lvl8pPr>
            <a:lvl9pPr marL="3657783"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F4F7FA-7283-4011-B457-F0427E8FBE95}" type="datetimeFigureOut">
              <a:rPr lang="en-US" smtClean="0"/>
              <a:t>10/25/2023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63075970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4" y="609600"/>
            <a:ext cx="9905998" cy="1905000"/>
          </a:xfrm>
        </p:spPr>
        <p:txBody>
          <a:bodyPr/>
          <a:lstStyle/>
          <a:p>
            <a:r>
              <a:rPr lang="en-US"/>
              <a:t>Click to edit Master title style</a:t>
            </a:r>
            <a:endParaRPr lang="en-US" dirty="0"/>
          </a:p>
        </p:txBody>
      </p:sp>
      <p:sp>
        <p:nvSpPr>
          <p:cNvPr id="7" name="Text Placeholder 2"/>
          <p:cNvSpPr>
            <a:spLocks noGrp="1"/>
          </p:cNvSpPr>
          <p:nvPr>
            <p:ph type="body" idx="1"/>
          </p:nvPr>
        </p:nvSpPr>
        <p:spPr>
          <a:xfrm>
            <a:off x="1141411" y="2674463"/>
            <a:ext cx="3196899"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1127919" y="3360263"/>
            <a:ext cx="3208735"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514767" y="2677635"/>
            <a:ext cx="3184385"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504214" y="3363435"/>
            <a:ext cx="3195830"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0821657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2" y="609600"/>
            <a:ext cx="9905999" cy="19050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1" name="Text Placeholder 3"/>
          <p:cNvSpPr>
            <a:spLocks noGrp="1"/>
          </p:cNvSpPr>
          <p:nvPr>
            <p:ph type="body" sz="half" idx="18"/>
          </p:nvPr>
        </p:nvSpPr>
        <p:spPr>
          <a:xfrm>
            <a:off x="1141413" y="4980859"/>
            <a:ext cx="3195240" cy="817843"/>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4" name="Text Placeholder 3"/>
          <p:cNvSpPr>
            <a:spLocks noGrp="1"/>
          </p:cNvSpPr>
          <p:nvPr>
            <p:ph type="body" sz="half" idx="19"/>
          </p:nvPr>
        </p:nvSpPr>
        <p:spPr>
          <a:xfrm>
            <a:off x="4487593" y="4980858"/>
            <a:ext cx="3200400" cy="810342"/>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852568" y="4404596"/>
            <a:ext cx="3190741" cy="576262"/>
          </a:xfrm>
        </p:spPr>
        <p:txBody>
          <a:bodyPr anchor="b">
            <a:noAutofit/>
          </a:bodyPr>
          <a:lstStyle>
            <a:lvl1pPr marL="0" indent="0">
              <a:lnSpc>
                <a:spcPct val="90000"/>
              </a:lnSpc>
              <a:buNone/>
              <a:defRPr sz="2000" b="0" cap="all" baseline="0">
                <a:solidFill>
                  <a:srgbClr val="03272D"/>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852443" y="2666998"/>
            <a:ext cx="3194969" cy="1524000"/>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23" indent="0">
              <a:buNone/>
              <a:defRPr sz="1200"/>
            </a:lvl2pPr>
            <a:lvl3pPr marL="914446" indent="0">
              <a:buNone/>
              <a:defRPr sz="1000"/>
            </a:lvl3pPr>
            <a:lvl4pPr marL="1371669" indent="0">
              <a:buNone/>
              <a:defRPr sz="900"/>
            </a:lvl4pPr>
            <a:lvl5pPr marL="1828891" indent="0">
              <a:buNone/>
              <a:defRPr sz="900"/>
            </a:lvl5pPr>
            <a:lvl6pPr marL="2286114" indent="0">
              <a:buNone/>
              <a:defRPr sz="900"/>
            </a:lvl6pPr>
            <a:lvl7pPr marL="2743337" indent="0">
              <a:buNone/>
              <a:defRPr sz="900"/>
            </a:lvl7pPr>
            <a:lvl8pPr marL="3200560" indent="0">
              <a:buNone/>
              <a:defRPr sz="900"/>
            </a:lvl8pPr>
            <a:lvl9pPr marL="3657783"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371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1411" y="2249486"/>
            <a:ext cx="4878389"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1" y="2249486"/>
            <a:ext cx="4875211" cy="3541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3198119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7"/>
            <a:ext cx="9906000" cy="1477961"/>
          </a:xfrm>
        </p:spPr>
        <p:txBody>
          <a:bodyPr/>
          <a:lstStyle/>
          <a:p>
            <a:r>
              <a:rPr lang="en-US"/>
              <a:t>Click to edit Master title style</a:t>
            </a:r>
            <a:endParaRPr lang="en-US" dirty="0"/>
          </a:p>
        </p:txBody>
      </p:sp>
      <p:sp>
        <p:nvSpPr>
          <p:cNvPr id="3" name="Text Placeholder 2"/>
          <p:cNvSpPr>
            <a:spLocks noGrp="1"/>
          </p:cNvSpPr>
          <p:nvPr>
            <p:ph type="body" idx="1"/>
          </p:nvPr>
        </p:nvSpPr>
        <p:spPr>
          <a:xfrm>
            <a:off x="1370020" y="2249486"/>
            <a:ext cx="4649783" cy="823912"/>
          </a:xfrm>
        </p:spPr>
        <p:txBody>
          <a:bodyPr anchor="b"/>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1141411" y="3073398"/>
            <a:ext cx="4878391"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rgbClr val="72DB2B"/>
                </a:solidFill>
              </a:defRPr>
            </a:lvl1pPr>
            <a:lvl2pPr marL="457223" indent="0">
              <a:buNone/>
              <a:defRPr sz="2000" b="1"/>
            </a:lvl2pPr>
            <a:lvl3pPr marL="914446" indent="0">
              <a:buNone/>
              <a:defRPr sz="1800" b="1"/>
            </a:lvl3pPr>
            <a:lvl4pPr marL="1371669" indent="0">
              <a:buNone/>
              <a:defRPr sz="1600" b="1"/>
            </a:lvl4pPr>
            <a:lvl5pPr marL="1828891"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073398"/>
            <a:ext cx="4875210" cy="27178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F4F7FA-7283-4011-B457-F0427E8FBE95}" type="datetimeFigureOut">
              <a:rPr lang="en-US" smtClean="0"/>
              <a:t>10/25/2023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42668323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6F4F7FA-7283-4011-B457-F0427E8FBE95}" type="datetimeFigureOut">
              <a:rPr lang="en-US" smtClean="0"/>
              <a:t>10/25/2023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3210433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4F7FA-7283-4011-B457-F0427E8FBE95}" type="datetimeFigureOut">
              <a:rPr lang="en-US" smtClean="0"/>
              <a:t>10/25/2023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3137912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6" y="609601"/>
            <a:ext cx="3856037" cy="1639884"/>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56201" y="592666"/>
            <a:ext cx="5891209" cy="5198534"/>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6706" y="2249486"/>
            <a:ext cx="3856037"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3091303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380722" y="609602"/>
            <a:ext cx="3666690" cy="5181599"/>
          </a:xfrm>
          <a:prstGeom prst="round2DiagRect">
            <a:avLst>
              <a:gd name="adj1" fmla="val 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1411" y="2249486"/>
            <a:ext cx="5934511" cy="3541714"/>
          </a:xfrm>
        </p:spPr>
        <p:txBody>
          <a:bodyPr/>
          <a:lstStyle>
            <a:lvl1pPr marL="0" indent="0">
              <a:buNone/>
              <a:defRPr sz="1600"/>
            </a:lvl1pPr>
            <a:lvl2pPr marL="457223" indent="0">
              <a:buNone/>
              <a:defRPr sz="1400"/>
            </a:lvl2pPr>
            <a:lvl3pPr marL="914446" indent="0">
              <a:buNone/>
              <a:defRPr sz="1200"/>
            </a:lvl3pPr>
            <a:lvl4pPr marL="1371669" indent="0">
              <a:buNone/>
              <a:defRPr sz="1000"/>
            </a:lvl4pPr>
            <a:lvl5pPr marL="1828891" indent="0">
              <a:buNone/>
              <a:defRPr sz="1000"/>
            </a:lvl5pPr>
            <a:lvl6pPr marL="2286114" indent="0">
              <a:buNone/>
              <a:defRPr sz="1000"/>
            </a:lvl6pPr>
            <a:lvl7pPr marL="2743337" indent="0">
              <a:buNone/>
              <a:defRPr sz="1000"/>
            </a:lvl7pPr>
            <a:lvl8pPr marL="3200560" indent="0">
              <a:buNone/>
              <a:defRPr sz="1000"/>
            </a:lvl8pPr>
            <a:lvl9pPr marL="365778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6F4F7FA-7283-4011-B457-F0427E8FBE95}" type="datetimeFigureOut">
              <a:rPr lang="en-US" smtClean="0"/>
              <a:t>10/25/2023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9F1C2BB-1615-4DCA-AA38-BC1D10059AFD}" type="slidenum">
              <a:rPr lang="en-US" smtClean="0"/>
              <a:t>‹#›</a:t>
            </a:fld>
            <a:endParaRPr lang="en-US"/>
          </a:p>
        </p:txBody>
      </p:sp>
    </p:spTree>
    <p:extLst>
      <p:ext uri="{BB962C8B-B14F-4D97-AF65-F5344CB8AC3E}">
        <p14:creationId xmlns:p14="http://schemas.microsoft.com/office/powerpoint/2010/main" val="205484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image" Target="../media/image4.png"/><Relationship Id="rId2" Type="http://schemas.openxmlformats.org/officeDocument/2006/relationships/slideLayout" Target="../slideLayouts/slideLayout18.xml"/><Relationship Id="rId16" Type="http://schemas.openxmlformats.org/officeDocument/2006/relationships/theme" Target="../theme/theme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3"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E6F4F7FA-7283-4011-B457-F0427E8FBE95}" type="datetimeFigureOut">
              <a:rPr lang="en-US" smtClean="0"/>
              <a:t>10/25/2023</a:t>
            </a:fld>
            <a:endParaRPr lang="en-US"/>
          </a:p>
        </p:txBody>
      </p:sp>
      <p:sp>
        <p:nvSpPr>
          <p:cNvPr id="5" name="Footer Placeholder 4"/>
          <p:cNvSpPr>
            <a:spLocks noGrp="1"/>
          </p:cNvSpPr>
          <p:nvPr>
            <p:ph type="ftr" sz="quarter" idx="3"/>
          </p:nvPr>
        </p:nvSpPr>
        <p:spPr>
          <a:xfrm>
            <a:off x="1141412" y="5883276"/>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2" y="5883275"/>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9F1C2BB-1615-4DCA-AA38-BC1D10059AFD}" type="slidenum">
              <a:rPr lang="en-US" smtClean="0"/>
              <a:t>‹#›</a:t>
            </a:fld>
            <a:endParaRPr lang="en-US"/>
          </a:p>
        </p:txBody>
      </p:sp>
    </p:spTree>
    <p:extLst>
      <p:ext uri="{BB962C8B-B14F-4D97-AF65-F5344CB8AC3E}">
        <p14:creationId xmlns:p14="http://schemas.microsoft.com/office/powerpoint/2010/main" val="377431227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46"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11" indent="-228611" algn="l" defTabSz="914446"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34" indent="-228611" algn="l" defTabSz="914446"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57" indent="-228611" algn="l" defTabSz="914446"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80" indent="-228611" algn="l" defTabSz="914446"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503" indent="-228611" algn="l" defTabSz="914446"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726"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949"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171"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394"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1414"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3" y="2249487"/>
            <a:ext cx="9905999" cy="35417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56921" y="5883277"/>
            <a:ext cx="2743200" cy="365125"/>
          </a:xfrm>
          <a:prstGeom prst="rect">
            <a:avLst/>
          </a:prstGeom>
        </p:spPr>
        <p:txBody>
          <a:bodyPr vert="horz" lIns="91440" tIns="45720" rIns="91440" bIns="45720" rtlCol="0" anchor="ctr"/>
          <a:lstStyle>
            <a:lvl1pPr algn="r">
              <a:defRPr sz="1050">
                <a:solidFill>
                  <a:srgbClr val="03272D"/>
                </a:solidFill>
              </a:defRPr>
            </a:lvl1pPr>
          </a:lstStyle>
          <a:p>
            <a:fld id="{1D8BD707-D9CF-40AE-B4C6-C98DA3205C09}" type="datetimeFigureOut">
              <a:rPr lang="en-US" smtClean="0"/>
              <a:pPr/>
              <a:t>10/25/2023</a:t>
            </a:fld>
            <a:endParaRPr lang="en-US"/>
          </a:p>
        </p:txBody>
      </p:sp>
      <p:sp>
        <p:nvSpPr>
          <p:cNvPr id="5" name="Footer Placeholder 4"/>
          <p:cNvSpPr>
            <a:spLocks noGrp="1"/>
          </p:cNvSpPr>
          <p:nvPr>
            <p:ph type="ftr" sz="quarter" idx="3"/>
          </p:nvPr>
        </p:nvSpPr>
        <p:spPr>
          <a:xfrm>
            <a:off x="1141412" y="5883276"/>
            <a:ext cx="6239309" cy="365125"/>
          </a:xfrm>
          <a:prstGeom prst="rect">
            <a:avLst/>
          </a:prstGeom>
        </p:spPr>
        <p:txBody>
          <a:bodyPr vert="horz" lIns="91440" tIns="45720" rIns="91440" bIns="45720" rtlCol="0" anchor="ctr"/>
          <a:lstStyle>
            <a:lvl1pPr algn="l">
              <a:defRPr sz="1050" cap="all" baseline="0">
                <a:solidFill>
                  <a:srgbClr val="03272D"/>
                </a:solidFill>
              </a:defRPr>
            </a:lvl1pPr>
          </a:lstStyle>
          <a:p>
            <a:endParaRPr lang="en-US"/>
          </a:p>
        </p:txBody>
      </p:sp>
      <p:sp>
        <p:nvSpPr>
          <p:cNvPr id="6" name="Slide Number Placeholder 5"/>
          <p:cNvSpPr>
            <a:spLocks noGrp="1"/>
          </p:cNvSpPr>
          <p:nvPr>
            <p:ph type="sldNum" sz="quarter" idx="4"/>
          </p:nvPr>
        </p:nvSpPr>
        <p:spPr>
          <a:xfrm>
            <a:off x="10276322" y="5883275"/>
            <a:ext cx="771089" cy="365125"/>
          </a:xfrm>
          <a:prstGeom prst="rect">
            <a:avLst/>
          </a:prstGeom>
        </p:spPr>
        <p:txBody>
          <a:bodyPr vert="horz" lIns="91440" tIns="45720" rIns="91440" bIns="45720" rtlCol="0" anchor="ctr"/>
          <a:lstStyle>
            <a:lvl1pPr algn="r">
              <a:defRPr sz="1050">
                <a:solidFill>
                  <a:srgbClr val="03272D"/>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227182997"/>
      </p:ext>
    </p:extLst>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Lst>
  <p:txStyles>
    <p:titleStyle>
      <a:lvl1pPr algn="l" defTabSz="914446" rtl="0" eaLnBrk="1" latinLnBrk="0" hangingPunct="1">
        <a:lnSpc>
          <a:spcPct val="90000"/>
        </a:lnSpc>
        <a:spcBef>
          <a:spcPct val="0"/>
        </a:spcBef>
        <a:buNone/>
        <a:defRPr sz="3600" kern="1200" cap="all" baseline="0">
          <a:solidFill>
            <a:srgbClr val="03272D"/>
          </a:solidFill>
          <a:latin typeface="+mj-lt"/>
          <a:ea typeface="+mj-ea"/>
          <a:cs typeface="+mj-cs"/>
        </a:defRPr>
      </a:lvl1pPr>
    </p:titleStyle>
    <p:bodyStyle>
      <a:lvl1pPr marL="228611" indent="-228611" algn="l" defTabSz="914446" rtl="0" eaLnBrk="1" latinLnBrk="0" hangingPunct="1">
        <a:lnSpc>
          <a:spcPct val="120000"/>
        </a:lnSpc>
        <a:spcBef>
          <a:spcPts val="1000"/>
        </a:spcBef>
        <a:buSzPct val="125000"/>
        <a:buFont typeface="Arial" panose="020B0604020202020204" pitchFamily="34" charset="0"/>
        <a:buChar char="•"/>
        <a:defRPr sz="2400" kern="1200">
          <a:solidFill>
            <a:srgbClr val="03272D"/>
          </a:solidFill>
          <a:latin typeface="+mn-lt"/>
          <a:ea typeface="+mn-ea"/>
          <a:cs typeface="+mn-cs"/>
        </a:defRPr>
      </a:lvl1pPr>
      <a:lvl2pPr marL="685834" indent="-228611" algn="l" defTabSz="914446" rtl="0" eaLnBrk="1" latinLnBrk="0" hangingPunct="1">
        <a:lnSpc>
          <a:spcPct val="120000"/>
        </a:lnSpc>
        <a:spcBef>
          <a:spcPts val="500"/>
        </a:spcBef>
        <a:buSzPct val="125000"/>
        <a:buFont typeface="Arial" panose="020B0604020202020204" pitchFamily="34" charset="0"/>
        <a:buChar char="•"/>
        <a:defRPr sz="2000" kern="1200">
          <a:solidFill>
            <a:srgbClr val="03272D"/>
          </a:solidFill>
          <a:latin typeface="+mn-lt"/>
          <a:ea typeface="+mn-ea"/>
          <a:cs typeface="+mn-cs"/>
        </a:defRPr>
      </a:lvl2pPr>
      <a:lvl3pPr marL="1143057" indent="-228611" algn="l" defTabSz="914446" rtl="0" eaLnBrk="1" latinLnBrk="0" hangingPunct="1">
        <a:lnSpc>
          <a:spcPct val="120000"/>
        </a:lnSpc>
        <a:spcBef>
          <a:spcPts val="500"/>
        </a:spcBef>
        <a:buSzPct val="125000"/>
        <a:buFont typeface="Arial" panose="020B0604020202020204" pitchFamily="34" charset="0"/>
        <a:buChar char="•"/>
        <a:defRPr sz="1800" kern="1200">
          <a:solidFill>
            <a:srgbClr val="03272D"/>
          </a:solidFill>
          <a:latin typeface="+mn-lt"/>
          <a:ea typeface="+mn-ea"/>
          <a:cs typeface="+mn-cs"/>
        </a:defRPr>
      </a:lvl3pPr>
      <a:lvl4pPr marL="1600280" indent="-228611" algn="l" defTabSz="914446" rtl="0" eaLnBrk="1" latinLnBrk="0" hangingPunct="1">
        <a:lnSpc>
          <a:spcPct val="120000"/>
        </a:lnSpc>
        <a:spcBef>
          <a:spcPts val="500"/>
        </a:spcBef>
        <a:buSzPct val="125000"/>
        <a:buFont typeface="Arial" panose="020B0604020202020204" pitchFamily="34" charset="0"/>
        <a:buChar char="•"/>
        <a:defRPr sz="1600" kern="1200">
          <a:solidFill>
            <a:srgbClr val="03272D"/>
          </a:solidFill>
          <a:latin typeface="+mn-lt"/>
          <a:ea typeface="+mn-ea"/>
          <a:cs typeface="+mn-cs"/>
        </a:defRPr>
      </a:lvl4pPr>
      <a:lvl5pPr marL="2057503" indent="-228611" algn="l" defTabSz="914446" rtl="0" eaLnBrk="1" latinLnBrk="0" hangingPunct="1">
        <a:lnSpc>
          <a:spcPct val="120000"/>
        </a:lnSpc>
        <a:spcBef>
          <a:spcPts val="500"/>
        </a:spcBef>
        <a:buSzPct val="125000"/>
        <a:buFont typeface="Arial" panose="020B0604020202020204" pitchFamily="34" charset="0"/>
        <a:buChar char="•"/>
        <a:defRPr sz="1600" kern="1200">
          <a:solidFill>
            <a:srgbClr val="03272D"/>
          </a:solidFill>
          <a:latin typeface="+mn-lt"/>
          <a:ea typeface="+mn-ea"/>
          <a:cs typeface="+mn-cs"/>
        </a:defRPr>
      </a:lvl5pPr>
      <a:lvl6pPr marL="2514726"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949"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171"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394" indent="-228611" algn="l" defTabSz="914446"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9" algn="l" defTabSz="914446" rtl="0" eaLnBrk="1" latinLnBrk="0" hangingPunct="1">
        <a:defRPr sz="1800" kern="1200">
          <a:solidFill>
            <a:schemeClr val="tx1"/>
          </a:solidFill>
          <a:latin typeface="+mn-lt"/>
          <a:ea typeface="+mn-ea"/>
          <a:cs typeface="+mn-cs"/>
        </a:defRPr>
      </a:lvl4pPr>
      <a:lvl5pPr marL="1828891"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DD72440-D2DB-1A2D-FC47-7EE9C8A6F23B}"/>
              </a:ext>
            </a:extLst>
          </p:cNvPr>
          <p:cNvSpPr>
            <a:spLocks noGrp="1"/>
          </p:cNvSpPr>
          <p:nvPr>
            <p:ph type="ctrTitle"/>
          </p:nvPr>
        </p:nvSpPr>
        <p:spPr>
          <a:xfrm>
            <a:off x="1162373" y="1122363"/>
            <a:ext cx="10461356" cy="2387600"/>
          </a:xfrm>
        </p:spPr>
        <p:txBody>
          <a:bodyPr>
            <a:normAutofit/>
          </a:bodyPr>
          <a:lstStyle/>
          <a:p>
            <a:r>
              <a:rPr lang="en-US" sz="6600" dirty="0"/>
              <a:t>The  Book of Ephesians	</a:t>
            </a:r>
          </a:p>
        </p:txBody>
      </p:sp>
      <p:sp>
        <p:nvSpPr>
          <p:cNvPr id="3" name="Subtitle 2">
            <a:extLst>
              <a:ext uri="{FF2B5EF4-FFF2-40B4-BE49-F238E27FC236}">
                <a16:creationId xmlns:a16="http://schemas.microsoft.com/office/drawing/2014/main" xmlns="" id="{164A8FC4-287D-E3FE-0E85-426F55490315}"/>
              </a:ext>
            </a:extLst>
          </p:cNvPr>
          <p:cNvSpPr>
            <a:spLocks noGrp="1"/>
          </p:cNvSpPr>
          <p:nvPr>
            <p:ph type="subTitle" idx="1"/>
          </p:nvPr>
        </p:nvSpPr>
        <p:spPr/>
        <p:txBody>
          <a:bodyPr>
            <a:normAutofit/>
          </a:bodyPr>
          <a:lstStyle/>
          <a:p>
            <a:r>
              <a:rPr lang="en-US" sz="3600" dirty="0"/>
              <a:t>Ch 1:15-23 An Enlightened Heart</a:t>
            </a:r>
          </a:p>
        </p:txBody>
      </p:sp>
    </p:spTree>
    <p:extLst>
      <p:ext uri="{BB962C8B-B14F-4D97-AF65-F5344CB8AC3E}">
        <p14:creationId xmlns:p14="http://schemas.microsoft.com/office/powerpoint/2010/main" val="4852092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5E3FCD-3C69-8F2D-7899-70ED2E7855B8}"/>
              </a:ext>
            </a:extLst>
          </p:cNvPr>
          <p:cNvSpPr>
            <a:spLocks noGrp="1"/>
          </p:cNvSpPr>
          <p:nvPr>
            <p:ph type="title"/>
          </p:nvPr>
        </p:nvSpPr>
        <p:spPr/>
        <p:txBody>
          <a:bodyPr>
            <a:normAutofit/>
          </a:bodyPr>
          <a:lstStyle/>
          <a:p>
            <a:r>
              <a:rPr lang="en-US" sz="4400" dirty="0"/>
              <a:t>Paul gives them 3 things to consider</a:t>
            </a:r>
          </a:p>
        </p:txBody>
      </p:sp>
      <p:sp>
        <p:nvSpPr>
          <p:cNvPr id="3" name="Content Placeholder 2">
            <a:extLst>
              <a:ext uri="{FF2B5EF4-FFF2-40B4-BE49-F238E27FC236}">
                <a16:creationId xmlns:a16="http://schemas.microsoft.com/office/drawing/2014/main" xmlns="" id="{A2A0EA0F-DF03-8574-1705-322FA2E02908}"/>
              </a:ext>
            </a:extLst>
          </p:cNvPr>
          <p:cNvSpPr>
            <a:spLocks noGrp="1"/>
          </p:cNvSpPr>
          <p:nvPr>
            <p:ph idx="1"/>
          </p:nvPr>
        </p:nvSpPr>
        <p:spPr/>
        <p:txBody>
          <a:bodyPr/>
          <a:lstStyle/>
          <a:p>
            <a:r>
              <a:rPr lang="en-US" dirty="0"/>
              <a:t>1) We have to know God’s calling</a:t>
            </a:r>
          </a:p>
          <a:p>
            <a:r>
              <a:rPr lang="en-US" dirty="0"/>
              <a:t>2) We have to understand the glory of His inheritance</a:t>
            </a:r>
          </a:p>
          <a:p>
            <a:r>
              <a:rPr lang="en-US" dirty="0"/>
              <a:t>3)We have to understand the greatness of God’s power</a:t>
            </a:r>
          </a:p>
        </p:txBody>
      </p:sp>
    </p:spTree>
    <p:extLst>
      <p:ext uri="{BB962C8B-B14F-4D97-AF65-F5344CB8AC3E}">
        <p14:creationId xmlns:p14="http://schemas.microsoft.com/office/powerpoint/2010/main" val="227508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15E3FCD-3C69-8F2D-7899-70ED2E7855B8}"/>
              </a:ext>
            </a:extLst>
          </p:cNvPr>
          <p:cNvSpPr>
            <a:spLocks noGrp="1"/>
          </p:cNvSpPr>
          <p:nvPr>
            <p:ph type="title"/>
          </p:nvPr>
        </p:nvSpPr>
        <p:spPr/>
        <p:txBody>
          <a:bodyPr>
            <a:normAutofit/>
          </a:bodyPr>
          <a:lstStyle/>
          <a:p>
            <a:r>
              <a:rPr lang="en-US" sz="4400" dirty="0"/>
              <a:t>Paul gives them 3 things to consider</a:t>
            </a:r>
          </a:p>
        </p:txBody>
      </p:sp>
      <p:sp>
        <p:nvSpPr>
          <p:cNvPr id="3" name="Content Placeholder 2">
            <a:extLst>
              <a:ext uri="{FF2B5EF4-FFF2-40B4-BE49-F238E27FC236}">
                <a16:creationId xmlns:a16="http://schemas.microsoft.com/office/drawing/2014/main" xmlns="" id="{A2A0EA0F-DF03-8574-1705-322FA2E02908}"/>
              </a:ext>
            </a:extLst>
          </p:cNvPr>
          <p:cNvSpPr>
            <a:spLocks noGrp="1"/>
          </p:cNvSpPr>
          <p:nvPr>
            <p:ph idx="1"/>
          </p:nvPr>
        </p:nvSpPr>
        <p:spPr/>
        <p:txBody>
          <a:bodyPr/>
          <a:lstStyle/>
          <a:p>
            <a:r>
              <a:rPr lang="en-US" dirty="0"/>
              <a:t>1) We have to know God’s calling</a:t>
            </a:r>
          </a:p>
          <a:p>
            <a:r>
              <a:rPr lang="en-US" dirty="0"/>
              <a:t>2) We have to understand the glory of His inheritance</a:t>
            </a:r>
          </a:p>
          <a:p>
            <a:r>
              <a:rPr lang="en-US" dirty="0"/>
              <a:t>3)We have to understand the greatness of God’s power</a:t>
            </a:r>
          </a:p>
        </p:txBody>
      </p:sp>
      <p:sp>
        <p:nvSpPr>
          <p:cNvPr id="4" name="TextBox 3">
            <a:extLst>
              <a:ext uri="{FF2B5EF4-FFF2-40B4-BE49-F238E27FC236}">
                <a16:creationId xmlns:a16="http://schemas.microsoft.com/office/drawing/2014/main" xmlns="" id="{776A3EC9-4074-7B58-D3FB-77E39AD6F781}"/>
              </a:ext>
            </a:extLst>
          </p:cNvPr>
          <p:cNvSpPr txBox="1"/>
          <p:nvPr/>
        </p:nvSpPr>
        <p:spPr>
          <a:xfrm>
            <a:off x="280789" y="1804161"/>
            <a:ext cx="9250877" cy="3139321"/>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rtlCol="0">
            <a:spAutoFit/>
          </a:bodyPr>
          <a:lstStyle/>
          <a:p>
            <a:r>
              <a:rPr lang="en-US" sz="6600" dirty="0"/>
              <a:t>How does this help me be less anxious and grow more spiritually?</a:t>
            </a:r>
          </a:p>
        </p:txBody>
      </p:sp>
    </p:spTree>
    <p:extLst>
      <p:ext uri="{BB962C8B-B14F-4D97-AF65-F5344CB8AC3E}">
        <p14:creationId xmlns:p14="http://schemas.microsoft.com/office/powerpoint/2010/main" val="2598989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9C70B7D-644F-CB3D-CCB3-3F507FF9596F}"/>
              </a:ext>
            </a:extLst>
          </p:cNvPr>
          <p:cNvSpPr>
            <a:spLocks noGrp="1"/>
          </p:cNvSpPr>
          <p:nvPr>
            <p:ph type="title"/>
          </p:nvPr>
        </p:nvSpPr>
        <p:spPr/>
        <p:txBody>
          <a:bodyPr/>
          <a:lstStyle/>
          <a:p>
            <a:r>
              <a:rPr lang="en-US" b="1" dirty="0"/>
              <a:t>Ephesians 1:18–19 (NASB95)</a:t>
            </a:r>
            <a:endParaRPr lang="en-US" dirty="0"/>
          </a:p>
        </p:txBody>
      </p:sp>
      <p:sp>
        <p:nvSpPr>
          <p:cNvPr id="3" name="Content Placeholder 2">
            <a:extLst>
              <a:ext uri="{FF2B5EF4-FFF2-40B4-BE49-F238E27FC236}">
                <a16:creationId xmlns:a16="http://schemas.microsoft.com/office/drawing/2014/main" xmlns="" id="{1B77E93D-83F7-9C00-948F-1AFCBCD3FCCE}"/>
              </a:ext>
            </a:extLst>
          </p:cNvPr>
          <p:cNvSpPr>
            <a:spLocks noGrp="1"/>
          </p:cNvSpPr>
          <p:nvPr>
            <p:ph idx="1"/>
          </p:nvPr>
        </p:nvSpPr>
        <p:spPr/>
        <p:txBody>
          <a:bodyPr>
            <a:normAutofit fontScale="92500" lnSpcReduction="20000"/>
          </a:bodyPr>
          <a:lstStyle/>
          <a:p>
            <a:pPr marL="0" indent="0">
              <a:buNone/>
            </a:pPr>
            <a:r>
              <a:rPr lang="en-US" b="1" i="0" u="none" baseline="0" dirty="0"/>
              <a:t>18</a:t>
            </a:r>
            <a:r>
              <a:rPr lang="en-US" b="0" i="0" u="none" baseline="0" dirty="0"/>
              <a:t> I pray that the eyes of your heart may be enlightened, so that you will know what is the hope of His calling, what are the riches of the glory of His inheritance in the saints, </a:t>
            </a:r>
            <a:r>
              <a:rPr lang="en-US" b="1" i="0" u="none" baseline="0" dirty="0"/>
              <a:t>19</a:t>
            </a:r>
            <a:r>
              <a:rPr lang="en-US" b="0" i="0" u="none" baseline="0" dirty="0"/>
              <a:t> and what is the surpassing greatness of His power toward us who believe. These are in accordance with the working of the strength of His might</a:t>
            </a:r>
          </a:p>
          <a:p>
            <a:pPr marL="0" indent="0">
              <a:buNone/>
            </a:pPr>
            <a:endParaRPr lang="en-US" dirty="0"/>
          </a:p>
        </p:txBody>
      </p:sp>
    </p:spTree>
    <p:extLst>
      <p:ext uri="{BB962C8B-B14F-4D97-AF65-F5344CB8AC3E}">
        <p14:creationId xmlns:p14="http://schemas.microsoft.com/office/powerpoint/2010/main" val="18145948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Paul’s prayer for the Believers at Ephesus</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fontScale="92500" lnSpcReduction="20000"/>
          </a:bodyPr>
          <a:lstStyle/>
          <a:p>
            <a:pPr marL="0" indent="0">
              <a:buNone/>
            </a:pPr>
            <a:r>
              <a:rPr lang="en-US" b="0" i="0" u="none" baseline="0" dirty="0"/>
              <a:t>Vs 18 -I pray that the eyes of your heart may be enlightened</a:t>
            </a:r>
          </a:p>
          <a:p>
            <a:pPr marL="0" indent="0">
              <a:buNone/>
            </a:pPr>
            <a:endParaRPr lang="en-US" dirty="0"/>
          </a:p>
          <a:p>
            <a:r>
              <a:rPr lang="en-US" dirty="0"/>
              <a:t>The need to see more clearly</a:t>
            </a:r>
          </a:p>
          <a:p>
            <a:r>
              <a:rPr lang="en-US" dirty="0"/>
              <a:t>Understand more deeply</a:t>
            </a:r>
          </a:p>
          <a:p>
            <a:r>
              <a:rPr lang="en-US" dirty="0"/>
              <a:t>Believe and trust more fully</a:t>
            </a:r>
          </a:p>
        </p:txBody>
      </p:sp>
    </p:spTree>
    <p:extLst>
      <p:ext uri="{BB962C8B-B14F-4D97-AF65-F5344CB8AC3E}">
        <p14:creationId xmlns:p14="http://schemas.microsoft.com/office/powerpoint/2010/main" val="1399095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Paul’s prayer for the Believers at Ephesus</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fontScale="92500" lnSpcReduction="20000"/>
          </a:bodyPr>
          <a:lstStyle/>
          <a:p>
            <a:pPr marL="0" indent="0">
              <a:buNone/>
            </a:pPr>
            <a:r>
              <a:rPr lang="en-US" b="0" i="0" u="none" baseline="0" dirty="0"/>
              <a:t>Vs 18 -I pray that the eyes of your heart may be enlightened</a:t>
            </a:r>
          </a:p>
          <a:p>
            <a:pPr marL="0" indent="0">
              <a:buNone/>
            </a:pPr>
            <a:endParaRPr lang="en-US" dirty="0"/>
          </a:p>
          <a:p>
            <a:r>
              <a:rPr lang="en-US" dirty="0"/>
              <a:t>The need to see more clearly</a:t>
            </a:r>
          </a:p>
          <a:p>
            <a:r>
              <a:rPr lang="en-US" dirty="0"/>
              <a:t>Understand more deeply</a:t>
            </a:r>
          </a:p>
          <a:p>
            <a:r>
              <a:rPr lang="en-US" dirty="0"/>
              <a:t>Believe and trust more fully</a:t>
            </a:r>
          </a:p>
        </p:txBody>
      </p:sp>
      <p:sp>
        <p:nvSpPr>
          <p:cNvPr id="4" name="TextBox 3">
            <a:extLst>
              <a:ext uri="{FF2B5EF4-FFF2-40B4-BE49-F238E27FC236}">
                <a16:creationId xmlns:a16="http://schemas.microsoft.com/office/drawing/2014/main" xmlns="" id="{B6D56FDA-21AA-3008-E203-6F2EB12A26C2}"/>
              </a:ext>
            </a:extLst>
          </p:cNvPr>
          <p:cNvSpPr txBox="1"/>
          <p:nvPr/>
        </p:nvSpPr>
        <p:spPr>
          <a:xfrm>
            <a:off x="225630" y="679450"/>
            <a:ext cx="9626600" cy="3785652"/>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rtlCol="0">
            <a:spAutoFit/>
          </a:bodyPr>
          <a:lstStyle/>
          <a:p>
            <a:r>
              <a:rPr lang="en-US" sz="6000" dirty="0"/>
              <a:t>Opening the eyes of your heart, is about seeing things from God’s perspective.  A vertical perspective.</a:t>
            </a:r>
          </a:p>
        </p:txBody>
      </p:sp>
    </p:spTree>
    <p:extLst>
      <p:ext uri="{BB962C8B-B14F-4D97-AF65-F5344CB8AC3E}">
        <p14:creationId xmlns:p14="http://schemas.microsoft.com/office/powerpoint/2010/main" val="9828156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1) We have to know God’s calling</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a:bodyPr>
          <a:lstStyle/>
          <a:p>
            <a:pPr marL="0" indent="0">
              <a:buNone/>
            </a:pPr>
            <a:r>
              <a:rPr lang="en-US" b="0" i="0" u="none" baseline="0" dirty="0"/>
              <a:t>Vs 18 - so that you will know what is the hope of His calling </a:t>
            </a:r>
          </a:p>
          <a:p>
            <a:r>
              <a:rPr lang="en-US" dirty="0"/>
              <a:t>God has a mission and a purpose for us</a:t>
            </a:r>
          </a:p>
          <a:p>
            <a:r>
              <a:rPr lang="en-US" b="0" i="0" u="none" baseline="0" dirty="0"/>
              <a:t>The smallest segment of your existence is spent here on earth</a:t>
            </a:r>
          </a:p>
        </p:txBody>
      </p:sp>
    </p:spTree>
    <p:extLst>
      <p:ext uri="{BB962C8B-B14F-4D97-AF65-F5344CB8AC3E}">
        <p14:creationId xmlns:p14="http://schemas.microsoft.com/office/powerpoint/2010/main" val="1126174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1) We have to know God’s calling</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a:bodyPr>
          <a:lstStyle/>
          <a:p>
            <a:pPr marL="0" indent="0">
              <a:buNone/>
            </a:pPr>
            <a:r>
              <a:rPr lang="en-US" b="0" i="0" u="none" baseline="0" dirty="0"/>
              <a:t>Vs 18 - so that you will know what is the hope of His calling </a:t>
            </a:r>
          </a:p>
          <a:p>
            <a:r>
              <a:rPr lang="en-US" dirty="0"/>
              <a:t>This is the time where we stand against evil</a:t>
            </a:r>
          </a:p>
          <a:p>
            <a:r>
              <a:rPr lang="en-US" b="0" i="0" u="none" baseline="0" dirty="0"/>
              <a:t>Stand up against injustice</a:t>
            </a:r>
          </a:p>
          <a:p>
            <a:r>
              <a:rPr lang="en-US" dirty="0"/>
              <a:t>Help save people from spiritual darkness</a:t>
            </a:r>
            <a:endParaRPr lang="en-US" b="0" i="0" u="none" baseline="0" dirty="0"/>
          </a:p>
        </p:txBody>
      </p:sp>
    </p:spTree>
    <p:extLst>
      <p:ext uri="{BB962C8B-B14F-4D97-AF65-F5344CB8AC3E}">
        <p14:creationId xmlns:p14="http://schemas.microsoft.com/office/powerpoint/2010/main" val="2971436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1) We have to know God’s calling</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a:bodyPr>
          <a:lstStyle/>
          <a:p>
            <a:pPr marL="0" indent="0">
              <a:buNone/>
            </a:pPr>
            <a:r>
              <a:rPr lang="en-US" b="0" i="0" u="none" baseline="0" dirty="0"/>
              <a:t>Vs 18 - so that you will know what is the hope of His calling </a:t>
            </a:r>
          </a:p>
          <a:p>
            <a:r>
              <a:rPr lang="en-US" dirty="0"/>
              <a:t>What we do with our time here matters</a:t>
            </a:r>
          </a:p>
          <a:p>
            <a:r>
              <a:rPr lang="en-US" b="0" i="0" u="none" baseline="0" dirty="0"/>
              <a:t>There is not</a:t>
            </a:r>
            <a:r>
              <a:rPr lang="en-US" dirty="0"/>
              <a:t>hing greater than letting God work through you</a:t>
            </a:r>
            <a:endParaRPr lang="en-US" b="0" i="0" u="none" baseline="0" dirty="0"/>
          </a:p>
        </p:txBody>
      </p:sp>
    </p:spTree>
    <p:extLst>
      <p:ext uri="{BB962C8B-B14F-4D97-AF65-F5344CB8AC3E}">
        <p14:creationId xmlns:p14="http://schemas.microsoft.com/office/powerpoint/2010/main" val="4138116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AE151E6-E232-98B1-5968-B6E9086AAB4E}"/>
              </a:ext>
            </a:extLst>
          </p:cNvPr>
          <p:cNvSpPr>
            <a:spLocks noGrp="1"/>
          </p:cNvSpPr>
          <p:nvPr>
            <p:ph type="title"/>
          </p:nvPr>
        </p:nvSpPr>
        <p:spPr/>
        <p:txBody>
          <a:bodyPr>
            <a:normAutofit/>
          </a:bodyPr>
          <a:lstStyle/>
          <a:p>
            <a:r>
              <a:rPr lang="en-US" sz="4000" dirty="0"/>
              <a:t>1) We have to know God’s calling</a:t>
            </a:r>
          </a:p>
        </p:txBody>
      </p:sp>
      <p:sp>
        <p:nvSpPr>
          <p:cNvPr id="3" name="Content Placeholder 2">
            <a:extLst>
              <a:ext uri="{FF2B5EF4-FFF2-40B4-BE49-F238E27FC236}">
                <a16:creationId xmlns:a16="http://schemas.microsoft.com/office/drawing/2014/main" xmlns="" id="{A81466E1-14C7-8675-EC6F-E2CDFC559282}"/>
              </a:ext>
            </a:extLst>
          </p:cNvPr>
          <p:cNvSpPr>
            <a:spLocks noGrp="1"/>
          </p:cNvSpPr>
          <p:nvPr>
            <p:ph idx="1"/>
          </p:nvPr>
        </p:nvSpPr>
        <p:spPr/>
        <p:txBody>
          <a:bodyPr>
            <a:normAutofit/>
          </a:bodyPr>
          <a:lstStyle/>
          <a:p>
            <a:pPr marL="0" indent="0">
              <a:buNone/>
            </a:pPr>
            <a:r>
              <a:rPr lang="en-US" b="0" i="0" u="none" baseline="0" dirty="0"/>
              <a:t>Vs 18 - so that you will know what is the hope of His calling </a:t>
            </a:r>
          </a:p>
          <a:p>
            <a:r>
              <a:rPr lang="en-US" dirty="0"/>
              <a:t>What we do with our time here matters</a:t>
            </a:r>
          </a:p>
          <a:p>
            <a:r>
              <a:rPr lang="en-US" b="0" i="0" u="none" baseline="0" dirty="0"/>
              <a:t>There is not</a:t>
            </a:r>
            <a:r>
              <a:rPr lang="en-US" dirty="0"/>
              <a:t>hing greater than letting God work through you</a:t>
            </a:r>
            <a:endParaRPr lang="en-US" b="0" i="0" u="none" baseline="0" dirty="0"/>
          </a:p>
        </p:txBody>
      </p:sp>
      <p:sp>
        <p:nvSpPr>
          <p:cNvPr id="5" name="TextBox 4">
            <a:extLst>
              <a:ext uri="{FF2B5EF4-FFF2-40B4-BE49-F238E27FC236}">
                <a16:creationId xmlns:a16="http://schemas.microsoft.com/office/drawing/2014/main" xmlns="" id="{934CDB39-FDEA-7C68-74D3-9A8156A593E0}"/>
              </a:ext>
            </a:extLst>
          </p:cNvPr>
          <p:cNvSpPr txBox="1"/>
          <p:nvPr/>
        </p:nvSpPr>
        <p:spPr>
          <a:xfrm>
            <a:off x="92241" y="1315118"/>
            <a:ext cx="11750509" cy="550920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4400" b="1" dirty="0"/>
              <a:t>Matthew 6:31–33 (NLT) — </a:t>
            </a:r>
            <a:r>
              <a:rPr lang="en-US" sz="4400" b="1" i="0" u="none" baseline="0" dirty="0"/>
              <a:t>31</a:t>
            </a:r>
            <a:r>
              <a:rPr lang="en-US" sz="4400" b="0" i="0" u="none" baseline="0" dirty="0"/>
              <a:t> “So don’t worry about these things, saying, ‘What will we eat? What will we drink? What will we wear?’ </a:t>
            </a:r>
            <a:r>
              <a:rPr lang="en-US" sz="4400" b="1" i="0" u="none" baseline="0" dirty="0"/>
              <a:t>32</a:t>
            </a:r>
            <a:r>
              <a:rPr lang="en-US" sz="4400" b="0" i="0" u="none" baseline="0" dirty="0"/>
              <a:t> These things dominate the thoughts of unbelievers, but your heavenly Father already knows all your needs. </a:t>
            </a:r>
            <a:r>
              <a:rPr lang="en-US" sz="4400" b="1" i="0" u="none" baseline="0" dirty="0"/>
              <a:t>33</a:t>
            </a:r>
            <a:r>
              <a:rPr lang="en-US" sz="4400" b="0" i="0" u="none" baseline="0" dirty="0"/>
              <a:t> Seek the Kingdom of God above all else, and live righteously, and he will give you everything you need.</a:t>
            </a:r>
          </a:p>
        </p:txBody>
      </p:sp>
    </p:spTree>
    <p:extLst>
      <p:ext uri="{BB962C8B-B14F-4D97-AF65-F5344CB8AC3E}">
        <p14:creationId xmlns:p14="http://schemas.microsoft.com/office/powerpoint/2010/main" val="32344545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877B2B-F854-93CB-CDDA-832B47C59383}"/>
              </a:ext>
            </a:extLst>
          </p:cNvPr>
          <p:cNvSpPr>
            <a:spLocks noGrp="1"/>
          </p:cNvSpPr>
          <p:nvPr>
            <p:ph type="title"/>
          </p:nvPr>
        </p:nvSpPr>
        <p:spPr/>
        <p:txBody>
          <a:bodyPr>
            <a:normAutofit/>
          </a:bodyPr>
          <a:lstStyle/>
          <a:p>
            <a:r>
              <a:rPr lang="en-US" sz="3200" dirty="0"/>
              <a:t>2) We have to understand the glory of His inheritance</a:t>
            </a:r>
          </a:p>
        </p:txBody>
      </p:sp>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Vs 18 so that you will know…</a:t>
            </a:r>
            <a:r>
              <a:rPr lang="en-US" b="0" i="0" u="none" baseline="0" dirty="0"/>
              <a:t> what are the riches of the glory of His inheritance in the saints</a:t>
            </a:r>
          </a:p>
          <a:p>
            <a:r>
              <a:rPr lang="en-US" dirty="0"/>
              <a:t>What does this mean?</a:t>
            </a:r>
          </a:p>
        </p:txBody>
      </p:sp>
    </p:spTree>
    <p:extLst>
      <p:ext uri="{BB962C8B-B14F-4D97-AF65-F5344CB8AC3E}">
        <p14:creationId xmlns:p14="http://schemas.microsoft.com/office/powerpoint/2010/main" val="130341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142A83-5845-6723-564A-A275019B742D}"/>
              </a:ext>
            </a:extLst>
          </p:cNvPr>
          <p:cNvSpPr>
            <a:spLocks noGrp="1"/>
          </p:cNvSpPr>
          <p:nvPr>
            <p:ph type="title"/>
          </p:nvPr>
        </p:nvSpPr>
        <p:spPr/>
        <p:txBody>
          <a:bodyPr/>
          <a:lstStyle/>
          <a:p>
            <a:r>
              <a:rPr lang="en-US" dirty="0"/>
              <a:t>Last Time</a:t>
            </a:r>
          </a:p>
        </p:txBody>
      </p:sp>
      <p:sp>
        <p:nvSpPr>
          <p:cNvPr id="3" name="Content Placeholder 2">
            <a:extLst>
              <a:ext uri="{FF2B5EF4-FFF2-40B4-BE49-F238E27FC236}">
                <a16:creationId xmlns:a16="http://schemas.microsoft.com/office/drawing/2014/main" xmlns="" id="{A894AE8F-B9CA-C2BA-1C7C-B81DD465E778}"/>
              </a:ext>
            </a:extLst>
          </p:cNvPr>
          <p:cNvSpPr>
            <a:spLocks noGrp="1"/>
          </p:cNvSpPr>
          <p:nvPr>
            <p:ph idx="1"/>
          </p:nvPr>
        </p:nvSpPr>
        <p:spPr/>
        <p:txBody>
          <a:bodyPr>
            <a:normAutofit lnSpcReduction="10000"/>
          </a:bodyPr>
          <a:lstStyle/>
          <a:p>
            <a:pPr marL="0" indent="0">
              <a:buNone/>
            </a:pPr>
            <a:r>
              <a:rPr lang="en-US" dirty="0"/>
              <a:t>4 Amazing things God has done for us</a:t>
            </a:r>
          </a:p>
          <a:p>
            <a:r>
              <a:rPr lang="en-US" dirty="0"/>
              <a:t>Chosen</a:t>
            </a:r>
          </a:p>
          <a:p>
            <a:r>
              <a:rPr lang="en-US" dirty="0"/>
              <a:t>Adopted</a:t>
            </a:r>
          </a:p>
          <a:p>
            <a:r>
              <a:rPr lang="en-US" dirty="0"/>
              <a:t>Redeemed</a:t>
            </a:r>
          </a:p>
          <a:p>
            <a:r>
              <a:rPr lang="en-US" dirty="0"/>
              <a:t>Sealed</a:t>
            </a:r>
          </a:p>
        </p:txBody>
      </p:sp>
    </p:spTree>
    <p:extLst>
      <p:ext uri="{BB962C8B-B14F-4D97-AF65-F5344CB8AC3E}">
        <p14:creationId xmlns:p14="http://schemas.microsoft.com/office/powerpoint/2010/main" val="3384963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Vs 18 so that you will know…</a:t>
            </a:r>
            <a:r>
              <a:rPr lang="en-US" b="0" i="0" u="none" baseline="0" dirty="0"/>
              <a:t> what are the riches of the glory of His inheritance in the saints</a:t>
            </a:r>
          </a:p>
          <a:p>
            <a:r>
              <a:rPr lang="en-US" dirty="0"/>
              <a:t>The inheritance He has in store for us?</a:t>
            </a:r>
          </a:p>
        </p:txBody>
      </p:sp>
      <p:sp>
        <p:nvSpPr>
          <p:cNvPr id="4" name="Title 1">
            <a:extLst>
              <a:ext uri="{FF2B5EF4-FFF2-40B4-BE49-F238E27FC236}">
                <a16:creationId xmlns:a16="http://schemas.microsoft.com/office/drawing/2014/main" xmlns="" id="{1E9A8B5F-A130-92CF-F9B4-A7DD64FA23E1}"/>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Tree>
    <p:extLst>
      <p:ext uri="{BB962C8B-B14F-4D97-AF65-F5344CB8AC3E}">
        <p14:creationId xmlns:p14="http://schemas.microsoft.com/office/powerpoint/2010/main" val="1239744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Vs 18 so that you will know…</a:t>
            </a:r>
            <a:r>
              <a:rPr lang="en-US" b="0" i="0" u="none" baseline="0" dirty="0"/>
              <a:t> what are the riches of the glory of </a:t>
            </a:r>
            <a:r>
              <a:rPr lang="en-US" b="0" i="0" u="sng" baseline="0" dirty="0"/>
              <a:t>His inheritance in the saints</a:t>
            </a:r>
          </a:p>
          <a:p>
            <a:r>
              <a:rPr lang="en-US" dirty="0"/>
              <a:t>Or that we are His inheritance</a:t>
            </a:r>
          </a:p>
        </p:txBody>
      </p:sp>
      <p:sp>
        <p:nvSpPr>
          <p:cNvPr id="4" name="Title 1">
            <a:extLst>
              <a:ext uri="{FF2B5EF4-FFF2-40B4-BE49-F238E27FC236}">
                <a16:creationId xmlns:a16="http://schemas.microsoft.com/office/drawing/2014/main" xmlns="" id="{D090C83C-B421-66FC-A8D4-96F4A880653E}"/>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Tree>
    <p:extLst>
      <p:ext uri="{BB962C8B-B14F-4D97-AF65-F5344CB8AC3E}">
        <p14:creationId xmlns:p14="http://schemas.microsoft.com/office/powerpoint/2010/main" val="35589537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B877B2B-F854-93CB-CDDA-832B47C59383}"/>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Vs 18 so that you will know…</a:t>
            </a:r>
            <a:r>
              <a:rPr lang="en-US" b="0" i="0" u="none" baseline="0" dirty="0"/>
              <a:t> what are the riches of the glory of </a:t>
            </a:r>
            <a:r>
              <a:rPr lang="en-US" b="0" i="0" u="sng" baseline="0" dirty="0"/>
              <a:t>His inheritance in the saints</a:t>
            </a:r>
          </a:p>
          <a:p>
            <a:r>
              <a:rPr lang="en-US" dirty="0"/>
              <a:t>Or that we are His inheritance</a:t>
            </a:r>
          </a:p>
        </p:txBody>
      </p:sp>
      <p:sp>
        <p:nvSpPr>
          <p:cNvPr id="4" name="Rectangle 3">
            <a:extLst>
              <a:ext uri="{FF2B5EF4-FFF2-40B4-BE49-F238E27FC236}">
                <a16:creationId xmlns:a16="http://schemas.microsoft.com/office/drawing/2014/main" xmlns="" id="{81F3F1FB-8698-86CA-2FC3-D9711E2DFD19}"/>
              </a:ext>
            </a:extLst>
          </p:cNvPr>
          <p:cNvSpPr/>
          <p:nvPr/>
        </p:nvSpPr>
        <p:spPr>
          <a:xfrm>
            <a:off x="168234" y="325438"/>
            <a:ext cx="11798135" cy="5476627"/>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marL="457200" indent="-457200">
              <a:lnSpc>
                <a:spcPct val="107000"/>
              </a:lnSpc>
              <a:spcBef>
                <a:spcPts val="0"/>
              </a:spcBef>
              <a:spcAft>
                <a:spcPts val="0"/>
              </a:spcAft>
              <a:tabLst>
                <a:tab pos="228600" algn="r"/>
                <a:tab pos="457200" algn="l"/>
              </a:tabLst>
              <a:defRPr/>
            </a:pPr>
            <a:r>
              <a:rPr lang="en-US" sz="4400" dirty="0"/>
              <a:t>“This phrase does not refer to our inheritance in Christ (Eph. 1:11), but His inheritance in us. This is an amazing truth—that God should look on us as a part of His great wealth! Just as a man’s wealth brings glory to his name, so God will get glory from the church because of what He has invested in us.”</a:t>
            </a:r>
          </a:p>
          <a:p>
            <a:pPr marL="457200" indent="-457200">
              <a:lnSpc>
                <a:spcPct val="107000"/>
              </a:lnSpc>
              <a:spcBef>
                <a:spcPts val="0"/>
              </a:spcBef>
              <a:spcAft>
                <a:spcPts val="0"/>
              </a:spcAft>
              <a:tabLst>
                <a:tab pos="228600" algn="r"/>
                <a:tab pos="457200" algn="l"/>
              </a:tabLst>
              <a:defRPr/>
            </a:pPr>
            <a:r>
              <a:rPr lang="en-US" sz="2000" dirty="0"/>
              <a:t>Be Rich (Ephesians): Gaining the Things That Money Can't Buy (The BE Series Commentary) by Warren W. </a:t>
            </a:r>
            <a:r>
              <a:rPr lang="en-US" sz="2000" dirty="0" err="1"/>
              <a:t>Wiersbe</a:t>
            </a:r>
            <a:endParaRPr lang="en-US" sz="2000" dirty="0"/>
          </a:p>
        </p:txBody>
      </p:sp>
    </p:spTree>
    <p:extLst>
      <p:ext uri="{BB962C8B-B14F-4D97-AF65-F5344CB8AC3E}">
        <p14:creationId xmlns:p14="http://schemas.microsoft.com/office/powerpoint/2010/main" val="20255568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He wants us to understand how much God treasures us.</a:t>
            </a:r>
          </a:p>
          <a:p>
            <a:pPr marL="0" indent="0">
              <a:buNone/>
            </a:pPr>
            <a:r>
              <a:rPr lang="en-US" dirty="0"/>
              <a:t>We are God’s treasure</a:t>
            </a:r>
          </a:p>
          <a:p>
            <a:r>
              <a:rPr lang="en-US" dirty="0"/>
              <a:t>	Do I matter?</a:t>
            </a:r>
          </a:p>
          <a:p>
            <a:pPr lvl="1"/>
            <a:r>
              <a:rPr lang="en-US" dirty="0"/>
              <a:t>Christ died to save you</a:t>
            </a:r>
          </a:p>
        </p:txBody>
      </p:sp>
      <p:sp>
        <p:nvSpPr>
          <p:cNvPr id="5" name="Title 1">
            <a:extLst>
              <a:ext uri="{FF2B5EF4-FFF2-40B4-BE49-F238E27FC236}">
                <a16:creationId xmlns:a16="http://schemas.microsoft.com/office/drawing/2014/main" xmlns="" id="{9AE26AD1-5149-25A0-7E77-D64EBB623619}"/>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Tree>
    <p:extLst>
      <p:ext uri="{BB962C8B-B14F-4D97-AF65-F5344CB8AC3E}">
        <p14:creationId xmlns:p14="http://schemas.microsoft.com/office/powerpoint/2010/main" val="383630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He wants us to understand how much God treasures us.</a:t>
            </a:r>
          </a:p>
          <a:p>
            <a:pPr marL="0" indent="0">
              <a:buNone/>
            </a:pPr>
            <a:r>
              <a:rPr lang="en-US" dirty="0"/>
              <a:t>We are God’s treasure</a:t>
            </a:r>
          </a:p>
          <a:p>
            <a:r>
              <a:rPr lang="en-US" dirty="0"/>
              <a:t>	Am I loved </a:t>
            </a:r>
          </a:p>
          <a:p>
            <a:pPr lvl="1"/>
            <a:r>
              <a:rPr lang="en-US" dirty="0"/>
              <a:t>God will never leave you or forsake you</a:t>
            </a:r>
          </a:p>
        </p:txBody>
      </p:sp>
      <p:sp>
        <p:nvSpPr>
          <p:cNvPr id="5" name="Title 1">
            <a:extLst>
              <a:ext uri="{FF2B5EF4-FFF2-40B4-BE49-F238E27FC236}">
                <a16:creationId xmlns:a16="http://schemas.microsoft.com/office/drawing/2014/main" xmlns="" id="{9AE26AD1-5149-25A0-7E77-D64EBB623619}"/>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Tree>
    <p:extLst>
      <p:ext uri="{BB962C8B-B14F-4D97-AF65-F5344CB8AC3E}">
        <p14:creationId xmlns:p14="http://schemas.microsoft.com/office/powerpoint/2010/main" val="1468963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lstStyle/>
          <a:p>
            <a:pPr marL="0" indent="0">
              <a:buNone/>
            </a:pPr>
            <a:r>
              <a:rPr lang="en-US" dirty="0"/>
              <a:t>He wants us to understand how much God treasures us.</a:t>
            </a:r>
          </a:p>
          <a:p>
            <a:pPr marL="0" indent="0">
              <a:buNone/>
            </a:pPr>
            <a:r>
              <a:rPr lang="en-US" dirty="0"/>
              <a:t>We are God’s treasure</a:t>
            </a:r>
          </a:p>
          <a:p>
            <a:r>
              <a:rPr lang="en-US" dirty="0"/>
              <a:t>	</a:t>
            </a:r>
            <a:r>
              <a:rPr lang="en-US" sz="4000" dirty="0"/>
              <a:t>God places an incredible value on human life</a:t>
            </a:r>
            <a:endParaRPr lang="en-US" dirty="0"/>
          </a:p>
        </p:txBody>
      </p:sp>
      <p:sp>
        <p:nvSpPr>
          <p:cNvPr id="5" name="Title 1">
            <a:extLst>
              <a:ext uri="{FF2B5EF4-FFF2-40B4-BE49-F238E27FC236}">
                <a16:creationId xmlns:a16="http://schemas.microsoft.com/office/drawing/2014/main" xmlns="" id="{9AE26AD1-5149-25A0-7E77-D64EBB623619}"/>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
        <p:nvSpPr>
          <p:cNvPr id="2" name="TextBox 1">
            <a:extLst>
              <a:ext uri="{FF2B5EF4-FFF2-40B4-BE49-F238E27FC236}">
                <a16:creationId xmlns:a16="http://schemas.microsoft.com/office/drawing/2014/main" xmlns="" id="{7B7EED0F-C805-F316-8438-57A25C7C3583}"/>
              </a:ext>
            </a:extLst>
          </p:cNvPr>
          <p:cNvSpPr txBox="1"/>
          <p:nvPr/>
        </p:nvSpPr>
        <p:spPr>
          <a:xfrm>
            <a:off x="919678" y="1550344"/>
            <a:ext cx="9262753" cy="1862048"/>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rtlCol="0">
            <a:spAutoFit/>
          </a:bodyPr>
          <a:lstStyle/>
          <a:p>
            <a:r>
              <a:rPr lang="en-US" sz="11500" dirty="0"/>
              <a:t>ALL human life</a:t>
            </a:r>
          </a:p>
        </p:txBody>
      </p:sp>
    </p:spTree>
    <p:extLst>
      <p:ext uri="{BB962C8B-B14F-4D97-AF65-F5344CB8AC3E}">
        <p14:creationId xmlns:p14="http://schemas.microsoft.com/office/powerpoint/2010/main" val="2422563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ACD7BFA-F044-01BF-BD78-8B14BC5B25A7}"/>
              </a:ext>
            </a:extLst>
          </p:cNvPr>
          <p:cNvSpPr>
            <a:spLocks noGrp="1"/>
          </p:cNvSpPr>
          <p:nvPr>
            <p:ph idx="1"/>
          </p:nvPr>
        </p:nvSpPr>
        <p:spPr/>
        <p:txBody>
          <a:bodyPr>
            <a:normAutofit fontScale="92500" lnSpcReduction="10000"/>
          </a:bodyPr>
          <a:lstStyle/>
          <a:p>
            <a:r>
              <a:rPr lang="en-US" dirty="0"/>
              <a:t>Understanding the value God places on life</a:t>
            </a:r>
          </a:p>
          <a:p>
            <a:pPr lvl="1"/>
            <a:r>
              <a:rPr lang="en-US" dirty="0"/>
              <a:t>This truth should greatly affect the way we see each other</a:t>
            </a:r>
          </a:p>
          <a:p>
            <a:pPr lvl="2"/>
            <a:r>
              <a:rPr lang="en-US" dirty="0"/>
              <a:t>People in traffic</a:t>
            </a:r>
          </a:p>
          <a:p>
            <a:pPr lvl="2"/>
            <a:r>
              <a:rPr lang="en-US" dirty="0"/>
              <a:t>Neighbors</a:t>
            </a:r>
          </a:p>
          <a:p>
            <a:pPr lvl="2"/>
            <a:r>
              <a:rPr lang="en-US" dirty="0"/>
              <a:t>Political opponents</a:t>
            </a:r>
          </a:p>
          <a:p>
            <a:pPr lvl="2"/>
            <a:r>
              <a:rPr lang="en-US" dirty="0"/>
              <a:t>People of other religions</a:t>
            </a:r>
          </a:p>
          <a:p>
            <a:pPr lvl="2"/>
            <a:r>
              <a:rPr lang="en-US" dirty="0"/>
              <a:t>People who do horrible things</a:t>
            </a:r>
          </a:p>
        </p:txBody>
      </p:sp>
      <p:sp>
        <p:nvSpPr>
          <p:cNvPr id="4" name="Title 1">
            <a:extLst>
              <a:ext uri="{FF2B5EF4-FFF2-40B4-BE49-F238E27FC236}">
                <a16:creationId xmlns:a16="http://schemas.microsoft.com/office/drawing/2014/main" xmlns="" id="{E14A0302-2055-6079-D86F-048CA4D17D78}"/>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Tree>
    <p:extLst>
      <p:ext uri="{BB962C8B-B14F-4D97-AF65-F5344CB8AC3E}">
        <p14:creationId xmlns:p14="http://schemas.microsoft.com/office/powerpoint/2010/main" val="2041953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ACD7BFA-F044-01BF-BD78-8B14BC5B25A7}"/>
              </a:ext>
            </a:extLst>
          </p:cNvPr>
          <p:cNvSpPr>
            <a:spLocks noGrp="1"/>
          </p:cNvSpPr>
          <p:nvPr>
            <p:ph idx="1"/>
          </p:nvPr>
        </p:nvSpPr>
        <p:spPr/>
        <p:txBody>
          <a:bodyPr>
            <a:normAutofit fontScale="92500" lnSpcReduction="10000"/>
          </a:bodyPr>
          <a:lstStyle/>
          <a:p>
            <a:r>
              <a:rPr lang="en-US" dirty="0"/>
              <a:t>Understanding the value God places on life</a:t>
            </a:r>
          </a:p>
          <a:p>
            <a:pPr lvl="1"/>
            <a:r>
              <a:rPr lang="en-US" dirty="0"/>
              <a:t>This truth should greatly affect the way we see each other</a:t>
            </a:r>
          </a:p>
          <a:p>
            <a:pPr lvl="2"/>
            <a:r>
              <a:rPr lang="en-US" dirty="0"/>
              <a:t>People in traffic</a:t>
            </a:r>
          </a:p>
          <a:p>
            <a:pPr lvl="2"/>
            <a:r>
              <a:rPr lang="en-US" dirty="0"/>
              <a:t>Neighbors</a:t>
            </a:r>
          </a:p>
          <a:p>
            <a:pPr lvl="2"/>
            <a:r>
              <a:rPr lang="en-US" dirty="0"/>
              <a:t>Political opponents</a:t>
            </a:r>
          </a:p>
          <a:p>
            <a:pPr lvl="2"/>
            <a:r>
              <a:rPr lang="en-US" dirty="0"/>
              <a:t>People of other religions</a:t>
            </a:r>
          </a:p>
          <a:p>
            <a:pPr lvl="2"/>
            <a:r>
              <a:rPr lang="en-US" dirty="0"/>
              <a:t>People who do horrible things</a:t>
            </a:r>
          </a:p>
        </p:txBody>
      </p:sp>
      <p:sp>
        <p:nvSpPr>
          <p:cNvPr id="4" name="Title 1">
            <a:extLst>
              <a:ext uri="{FF2B5EF4-FFF2-40B4-BE49-F238E27FC236}">
                <a16:creationId xmlns:a16="http://schemas.microsoft.com/office/drawing/2014/main" xmlns="" id="{E14A0302-2055-6079-D86F-048CA4D17D78}"/>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
        <p:nvSpPr>
          <p:cNvPr id="5" name="TextBox 4">
            <a:extLst>
              <a:ext uri="{FF2B5EF4-FFF2-40B4-BE49-F238E27FC236}">
                <a16:creationId xmlns:a16="http://schemas.microsoft.com/office/drawing/2014/main" xmlns="" id="{110923B3-1465-6E6A-F14D-B0BC45ADD67B}"/>
              </a:ext>
            </a:extLst>
          </p:cNvPr>
          <p:cNvSpPr txBox="1"/>
          <p:nvPr/>
        </p:nvSpPr>
        <p:spPr>
          <a:xfrm>
            <a:off x="168235" y="2062451"/>
            <a:ext cx="11245850" cy="769441"/>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marL="1485900" lvl="2" indent="-571500">
              <a:buFont typeface="Arial" panose="020B0604020202020204" pitchFamily="34" charset="0"/>
              <a:buChar char="•"/>
            </a:pPr>
            <a:r>
              <a:rPr lang="en-US" sz="4400" dirty="0"/>
              <a:t>As we come to understand our value</a:t>
            </a:r>
          </a:p>
        </p:txBody>
      </p:sp>
    </p:spTree>
    <p:extLst>
      <p:ext uri="{BB962C8B-B14F-4D97-AF65-F5344CB8AC3E}">
        <p14:creationId xmlns:p14="http://schemas.microsoft.com/office/powerpoint/2010/main" val="20203056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ACD7BFA-F044-01BF-BD78-8B14BC5B25A7}"/>
              </a:ext>
            </a:extLst>
          </p:cNvPr>
          <p:cNvSpPr>
            <a:spLocks noGrp="1"/>
          </p:cNvSpPr>
          <p:nvPr>
            <p:ph idx="1"/>
          </p:nvPr>
        </p:nvSpPr>
        <p:spPr/>
        <p:txBody>
          <a:bodyPr>
            <a:normAutofit fontScale="92500" lnSpcReduction="10000"/>
          </a:bodyPr>
          <a:lstStyle/>
          <a:p>
            <a:r>
              <a:rPr lang="en-US" dirty="0"/>
              <a:t>Understanding the value God places on life</a:t>
            </a:r>
          </a:p>
          <a:p>
            <a:pPr lvl="1"/>
            <a:r>
              <a:rPr lang="en-US" dirty="0"/>
              <a:t>This truth should greatly affect the way we see each other</a:t>
            </a:r>
          </a:p>
          <a:p>
            <a:pPr lvl="2"/>
            <a:r>
              <a:rPr lang="en-US" dirty="0"/>
              <a:t>People in traffic</a:t>
            </a:r>
          </a:p>
          <a:p>
            <a:pPr lvl="2"/>
            <a:r>
              <a:rPr lang="en-US" dirty="0"/>
              <a:t>Neighbors</a:t>
            </a:r>
          </a:p>
          <a:p>
            <a:pPr lvl="2"/>
            <a:r>
              <a:rPr lang="en-US" dirty="0"/>
              <a:t>Political opponents</a:t>
            </a:r>
          </a:p>
          <a:p>
            <a:pPr lvl="2"/>
            <a:r>
              <a:rPr lang="en-US" dirty="0"/>
              <a:t>People of other religions</a:t>
            </a:r>
          </a:p>
          <a:p>
            <a:pPr lvl="2"/>
            <a:r>
              <a:rPr lang="en-US" dirty="0"/>
              <a:t>People who do horrible things</a:t>
            </a:r>
          </a:p>
        </p:txBody>
      </p:sp>
      <p:sp>
        <p:nvSpPr>
          <p:cNvPr id="4" name="Title 1">
            <a:extLst>
              <a:ext uri="{FF2B5EF4-FFF2-40B4-BE49-F238E27FC236}">
                <a16:creationId xmlns:a16="http://schemas.microsoft.com/office/drawing/2014/main" xmlns="" id="{E14A0302-2055-6079-D86F-048CA4D17D78}"/>
              </a:ext>
            </a:extLst>
          </p:cNvPr>
          <p:cNvSpPr>
            <a:spLocks noGrp="1"/>
          </p:cNvSpPr>
          <p:nvPr>
            <p:ph type="title"/>
          </p:nvPr>
        </p:nvSpPr>
        <p:spPr>
          <a:xfrm>
            <a:off x="225630" y="202881"/>
            <a:ext cx="11798135" cy="1478570"/>
          </a:xfrm>
        </p:spPr>
        <p:txBody>
          <a:bodyPr>
            <a:normAutofit/>
          </a:bodyPr>
          <a:lstStyle/>
          <a:p>
            <a:r>
              <a:rPr lang="en-US" sz="3200" dirty="0"/>
              <a:t>2) We have to understand the glory of His inheritance</a:t>
            </a:r>
          </a:p>
        </p:txBody>
      </p:sp>
      <p:sp>
        <p:nvSpPr>
          <p:cNvPr id="5" name="TextBox 4">
            <a:extLst>
              <a:ext uri="{FF2B5EF4-FFF2-40B4-BE49-F238E27FC236}">
                <a16:creationId xmlns:a16="http://schemas.microsoft.com/office/drawing/2014/main" xmlns="" id="{110923B3-1465-6E6A-F14D-B0BC45ADD67B}"/>
              </a:ext>
            </a:extLst>
          </p:cNvPr>
          <p:cNvSpPr txBox="1"/>
          <p:nvPr/>
        </p:nvSpPr>
        <p:spPr>
          <a:xfrm>
            <a:off x="168235" y="2062451"/>
            <a:ext cx="11245850" cy="1446550"/>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marL="1485900" lvl="2" indent="-571500">
              <a:buFont typeface="Arial" panose="020B0604020202020204" pitchFamily="34" charset="0"/>
              <a:buChar char="•"/>
            </a:pPr>
            <a:r>
              <a:rPr lang="en-US" sz="4400" dirty="0"/>
              <a:t>As we come to understand our value</a:t>
            </a:r>
          </a:p>
          <a:p>
            <a:pPr marL="1485900" lvl="2" indent="-571500">
              <a:buFont typeface="Arial" panose="020B0604020202020204" pitchFamily="34" charset="0"/>
              <a:buChar char="•"/>
            </a:pPr>
            <a:r>
              <a:rPr lang="en-US" sz="4400" dirty="0"/>
              <a:t>We are educated on how to treat others</a:t>
            </a:r>
          </a:p>
        </p:txBody>
      </p:sp>
    </p:spTree>
    <p:extLst>
      <p:ext uri="{BB962C8B-B14F-4D97-AF65-F5344CB8AC3E}">
        <p14:creationId xmlns:p14="http://schemas.microsoft.com/office/powerpoint/2010/main" val="37576324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090C83C-B421-66FC-A8D4-96F4A880653E}"/>
              </a:ext>
            </a:extLst>
          </p:cNvPr>
          <p:cNvSpPr>
            <a:spLocks noGrp="1"/>
          </p:cNvSpPr>
          <p:nvPr>
            <p:ph type="title"/>
          </p:nvPr>
        </p:nvSpPr>
        <p:spPr/>
        <p:txBody>
          <a:bodyPr>
            <a:normAutofit/>
          </a:bodyPr>
          <a:lstStyle/>
          <a:p>
            <a:r>
              <a:rPr lang="en-US" sz="2800" dirty="0"/>
              <a:t>3)We have to understand the greatness of God’s power</a:t>
            </a:r>
          </a:p>
        </p:txBody>
      </p:sp>
      <p:sp>
        <p:nvSpPr>
          <p:cNvPr id="2" name="Content Placeholder 1">
            <a:extLst>
              <a:ext uri="{FF2B5EF4-FFF2-40B4-BE49-F238E27FC236}">
                <a16:creationId xmlns:a16="http://schemas.microsoft.com/office/drawing/2014/main" xmlns="" id="{842C1853-1897-4E9E-825A-6EB6D1921AF8}"/>
              </a:ext>
            </a:extLst>
          </p:cNvPr>
          <p:cNvSpPr>
            <a:spLocks noGrp="1"/>
          </p:cNvSpPr>
          <p:nvPr>
            <p:ph idx="1"/>
          </p:nvPr>
        </p:nvSpPr>
        <p:spPr/>
        <p:txBody>
          <a:bodyPr>
            <a:normAutofit lnSpcReduction="10000"/>
          </a:bodyPr>
          <a:lstStyle/>
          <a:p>
            <a:pPr marL="0" indent="0">
              <a:buNone/>
            </a:pPr>
            <a:r>
              <a:rPr lang="en-US" dirty="0"/>
              <a:t>Vs </a:t>
            </a:r>
            <a:r>
              <a:rPr lang="en-US" b="1" i="0" u="none" baseline="0" dirty="0"/>
              <a:t>19</a:t>
            </a:r>
            <a:r>
              <a:rPr lang="en-US" b="0" i="0" u="none" baseline="0" dirty="0"/>
              <a:t> and what is the surpassing greatness of His power </a:t>
            </a:r>
          </a:p>
          <a:p>
            <a:pPr marL="0" indent="0">
              <a:buNone/>
            </a:pPr>
            <a:r>
              <a:rPr lang="en-US" dirty="0"/>
              <a:t>We are tied to a limitless source of power</a:t>
            </a:r>
          </a:p>
          <a:p>
            <a:pPr lvl="1"/>
            <a:r>
              <a:rPr lang="en-US" dirty="0"/>
              <a:t>The universe</a:t>
            </a:r>
          </a:p>
          <a:p>
            <a:pPr lvl="1"/>
            <a:r>
              <a:rPr lang="en-US" dirty="0"/>
              <a:t>Life</a:t>
            </a:r>
          </a:p>
          <a:p>
            <a:pPr lvl="1"/>
            <a:r>
              <a:rPr lang="en-US" dirty="0"/>
              <a:t>Brought Jesus back from the dead</a:t>
            </a:r>
          </a:p>
          <a:p>
            <a:pPr marL="0" indent="0">
              <a:buNone/>
            </a:pPr>
            <a:endParaRPr lang="en-US" dirty="0"/>
          </a:p>
        </p:txBody>
      </p:sp>
    </p:spTree>
    <p:extLst>
      <p:ext uri="{BB962C8B-B14F-4D97-AF65-F5344CB8AC3E}">
        <p14:creationId xmlns:p14="http://schemas.microsoft.com/office/powerpoint/2010/main" val="24865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1142A83-5845-6723-564A-A275019B742D}"/>
              </a:ext>
            </a:extLst>
          </p:cNvPr>
          <p:cNvSpPr>
            <a:spLocks noGrp="1"/>
          </p:cNvSpPr>
          <p:nvPr>
            <p:ph type="title"/>
          </p:nvPr>
        </p:nvSpPr>
        <p:spPr/>
        <p:txBody>
          <a:bodyPr/>
          <a:lstStyle/>
          <a:p>
            <a:r>
              <a:rPr lang="en-US" dirty="0"/>
              <a:t>God’s amazing provision</a:t>
            </a:r>
          </a:p>
        </p:txBody>
      </p:sp>
      <p:sp>
        <p:nvSpPr>
          <p:cNvPr id="3" name="Content Placeholder 2">
            <a:extLst>
              <a:ext uri="{FF2B5EF4-FFF2-40B4-BE49-F238E27FC236}">
                <a16:creationId xmlns:a16="http://schemas.microsoft.com/office/drawing/2014/main" xmlns="" id="{A894AE8F-B9CA-C2BA-1C7C-B81DD465E778}"/>
              </a:ext>
            </a:extLst>
          </p:cNvPr>
          <p:cNvSpPr>
            <a:spLocks noGrp="1"/>
          </p:cNvSpPr>
          <p:nvPr>
            <p:ph idx="1"/>
          </p:nvPr>
        </p:nvSpPr>
        <p:spPr/>
        <p:txBody>
          <a:bodyPr>
            <a:normAutofit/>
          </a:bodyPr>
          <a:lstStyle/>
          <a:p>
            <a:pPr marL="0" indent="0">
              <a:buNone/>
            </a:pPr>
            <a:r>
              <a:rPr lang="en-US" dirty="0"/>
              <a:t>If we KNEW and BELIEVED all of that</a:t>
            </a:r>
          </a:p>
          <a:p>
            <a:pPr lvl="1"/>
            <a:r>
              <a:rPr lang="en-US" dirty="0"/>
              <a:t>How could we worry about anything?</a:t>
            </a:r>
          </a:p>
          <a:p>
            <a:pPr lvl="1"/>
            <a:r>
              <a:rPr lang="en-US" dirty="0"/>
              <a:t>Be suspicious of God?</a:t>
            </a:r>
          </a:p>
          <a:p>
            <a:pPr lvl="1"/>
            <a:r>
              <a:rPr lang="en-US" dirty="0"/>
              <a:t>Worry about our safety and security?</a:t>
            </a:r>
          </a:p>
          <a:p>
            <a:pPr lvl="1"/>
            <a:endParaRPr lang="en-US" dirty="0"/>
          </a:p>
          <a:p>
            <a:pPr lvl="1"/>
            <a:endParaRPr lang="en-US" dirty="0"/>
          </a:p>
        </p:txBody>
      </p:sp>
    </p:spTree>
    <p:extLst>
      <p:ext uri="{BB962C8B-B14F-4D97-AF65-F5344CB8AC3E}">
        <p14:creationId xmlns:p14="http://schemas.microsoft.com/office/powerpoint/2010/main" val="360336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9E9958E-617E-E21C-04C7-CBE03490E44B}"/>
              </a:ext>
            </a:extLst>
          </p:cNvPr>
          <p:cNvSpPr>
            <a:spLocks noGrp="1"/>
          </p:cNvSpPr>
          <p:nvPr>
            <p:ph idx="1"/>
          </p:nvPr>
        </p:nvSpPr>
        <p:spPr/>
        <p:txBody>
          <a:bodyPr>
            <a:normAutofit lnSpcReduction="10000"/>
          </a:bodyPr>
          <a:lstStyle/>
          <a:p>
            <a:pPr marL="0" indent="0">
              <a:buNone/>
            </a:pPr>
            <a:r>
              <a:rPr lang="en-US" dirty="0"/>
              <a:t>When we feel</a:t>
            </a:r>
          </a:p>
          <a:p>
            <a:pPr marL="0" indent="0">
              <a:buNone/>
            </a:pPr>
            <a:r>
              <a:rPr lang="en-US" dirty="0"/>
              <a:t>-Hopeless</a:t>
            </a:r>
          </a:p>
          <a:p>
            <a:pPr marL="0" indent="0">
              <a:buNone/>
            </a:pPr>
            <a:r>
              <a:rPr lang="en-US" dirty="0"/>
              <a:t>-Helpless</a:t>
            </a:r>
          </a:p>
          <a:p>
            <a:pPr marL="0" indent="0">
              <a:buNone/>
            </a:pPr>
            <a:r>
              <a:rPr lang="en-US" dirty="0"/>
              <a:t>-Defeated</a:t>
            </a:r>
          </a:p>
          <a:p>
            <a:pPr marL="0" indent="0">
              <a:buNone/>
            </a:pPr>
            <a:r>
              <a:rPr lang="en-US" dirty="0"/>
              <a:t>-Alone</a:t>
            </a:r>
          </a:p>
        </p:txBody>
      </p:sp>
      <p:sp>
        <p:nvSpPr>
          <p:cNvPr id="2" name="Right Brace 1">
            <a:extLst>
              <a:ext uri="{FF2B5EF4-FFF2-40B4-BE49-F238E27FC236}">
                <a16:creationId xmlns:a16="http://schemas.microsoft.com/office/drawing/2014/main" xmlns="" id="{3F66983C-A25F-231E-D3DB-5D1440E7C54F}"/>
              </a:ext>
            </a:extLst>
          </p:cNvPr>
          <p:cNvSpPr/>
          <p:nvPr/>
        </p:nvSpPr>
        <p:spPr>
          <a:xfrm>
            <a:off x="2945081" y="2810495"/>
            <a:ext cx="1472540" cy="3336966"/>
          </a:xfrm>
          <a:prstGeom prst="rightBrace">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TextBox 4">
            <a:extLst>
              <a:ext uri="{FF2B5EF4-FFF2-40B4-BE49-F238E27FC236}">
                <a16:creationId xmlns:a16="http://schemas.microsoft.com/office/drawing/2014/main" xmlns="" id="{188FC49F-B777-3FF6-7131-C0A9D574EA5B}"/>
              </a:ext>
            </a:extLst>
          </p:cNvPr>
          <p:cNvSpPr txBox="1"/>
          <p:nvPr/>
        </p:nvSpPr>
        <p:spPr>
          <a:xfrm>
            <a:off x="4643252" y="2980707"/>
            <a:ext cx="6436426" cy="2123658"/>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rtlCol="0">
            <a:spAutoFit/>
          </a:bodyPr>
          <a:lstStyle/>
          <a:p>
            <a:r>
              <a:rPr lang="en-US" sz="4400" dirty="0"/>
              <a:t>We need to remember the power that God has to set things right in the end.</a:t>
            </a:r>
          </a:p>
        </p:txBody>
      </p:sp>
      <p:sp>
        <p:nvSpPr>
          <p:cNvPr id="9" name="Title 1">
            <a:extLst>
              <a:ext uri="{FF2B5EF4-FFF2-40B4-BE49-F238E27FC236}">
                <a16:creationId xmlns:a16="http://schemas.microsoft.com/office/drawing/2014/main" xmlns="" id="{8B4DF342-B18C-121B-921B-AC08CB944D6A}"/>
              </a:ext>
            </a:extLst>
          </p:cNvPr>
          <p:cNvSpPr>
            <a:spLocks noGrp="1"/>
          </p:cNvSpPr>
          <p:nvPr>
            <p:ph type="title"/>
          </p:nvPr>
        </p:nvSpPr>
        <p:spPr>
          <a:xfrm>
            <a:off x="225630" y="202881"/>
            <a:ext cx="11798135" cy="1478570"/>
          </a:xfrm>
        </p:spPr>
        <p:txBody>
          <a:bodyPr>
            <a:normAutofit/>
          </a:bodyPr>
          <a:lstStyle/>
          <a:p>
            <a:r>
              <a:rPr lang="en-US" sz="2800" dirty="0"/>
              <a:t>3)We have to understand the greatness of God’s power</a:t>
            </a:r>
          </a:p>
        </p:txBody>
      </p:sp>
    </p:spTree>
    <p:extLst>
      <p:ext uri="{BB962C8B-B14F-4D97-AF65-F5344CB8AC3E}">
        <p14:creationId xmlns:p14="http://schemas.microsoft.com/office/powerpoint/2010/main" val="2634700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lstStyle/>
          <a:p>
            <a:r>
              <a:rPr lang="en-US" altLang="en-US" sz="5400" b="1" dirty="0"/>
              <a:t>Ephesians 1:20–23 (NASB95)</a:t>
            </a:r>
            <a:endParaRPr lang="en-US"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lnSpcReduction="10000"/>
          </a:bodyPr>
          <a:lstStyle/>
          <a:p>
            <a:pPr marL="0" indent="0">
              <a:buNone/>
            </a:pPr>
            <a:r>
              <a:rPr lang="en-US" sz="4400" dirty="0"/>
              <a:t>Vs 20…He raised Him from the dead and seated Him at His right hand in the heavenly places, </a:t>
            </a:r>
            <a:r>
              <a:rPr lang="en-US" sz="4400" b="1" dirty="0"/>
              <a:t>21</a:t>
            </a:r>
            <a:r>
              <a:rPr lang="en-US" sz="4400" dirty="0"/>
              <a:t> far above all rule and authority and power and dominion, and every name that is named, not only in this age but also in the one to come.</a:t>
            </a:r>
            <a:endParaRPr lang="en-US" dirty="0"/>
          </a:p>
        </p:txBody>
      </p:sp>
    </p:spTree>
    <p:extLst>
      <p:ext uri="{BB962C8B-B14F-4D97-AF65-F5344CB8AC3E}">
        <p14:creationId xmlns:p14="http://schemas.microsoft.com/office/powerpoint/2010/main" val="4179034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lstStyle/>
          <a:p>
            <a:r>
              <a:rPr lang="en-US" altLang="en-US" sz="5400" b="1" dirty="0"/>
              <a:t>Ephesians 1:20–23 (NASB95)</a:t>
            </a:r>
            <a:endParaRPr lang="en-US"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a:bodyPr>
          <a:lstStyle/>
          <a:p>
            <a:pPr marL="0" indent="0" eaLnBrk="1" hangingPunct="1">
              <a:buFont typeface="Arial" panose="020B0604020202020204" pitchFamily="34" charset="0"/>
              <a:buNone/>
              <a:defRPr/>
            </a:pPr>
            <a:r>
              <a:rPr lang="en-US" sz="4400" b="1" dirty="0"/>
              <a:t>22</a:t>
            </a:r>
            <a:r>
              <a:rPr lang="en-US" sz="4400" dirty="0"/>
              <a:t> And He put all things in subjection under His feet, and gave Him as head over all things to the church, </a:t>
            </a:r>
            <a:r>
              <a:rPr lang="en-US" sz="4400" b="1" dirty="0"/>
              <a:t>23</a:t>
            </a:r>
            <a:r>
              <a:rPr lang="en-US" sz="4400" dirty="0"/>
              <a:t> which is His body, the fullness of Him who fills all in all. </a:t>
            </a:r>
          </a:p>
        </p:txBody>
      </p:sp>
    </p:spTree>
    <p:extLst>
      <p:ext uri="{BB962C8B-B14F-4D97-AF65-F5344CB8AC3E}">
        <p14:creationId xmlns:p14="http://schemas.microsoft.com/office/powerpoint/2010/main" val="1258540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lstStyle/>
          <a:p>
            <a:r>
              <a:rPr lang="en-US" altLang="en-US" sz="5400" b="1" dirty="0"/>
              <a:t>The truth we need</a:t>
            </a:r>
            <a:endParaRPr lang="en-US"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lnSpcReduction="10000"/>
          </a:bodyPr>
          <a:lstStyle/>
          <a:p>
            <a:pPr>
              <a:defRPr/>
            </a:pPr>
            <a:r>
              <a:rPr lang="en-US" sz="4400" dirty="0"/>
              <a:t>God has the power to overcome</a:t>
            </a:r>
          </a:p>
          <a:p>
            <a:pPr>
              <a:defRPr/>
            </a:pPr>
            <a:r>
              <a:rPr lang="en-US" dirty="0"/>
              <a:t>God’s strength will never fail</a:t>
            </a:r>
          </a:p>
          <a:p>
            <a:pPr>
              <a:defRPr/>
            </a:pPr>
            <a:r>
              <a:rPr lang="en-US" sz="4400" dirty="0"/>
              <a:t>God </a:t>
            </a:r>
            <a:r>
              <a:rPr lang="en-US" dirty="0"/>
              <a:t>doesn’t forget about us</a:t>
            </a:r>
          </a:p>
          <a:p>
            <a:pPr>
              <a:defRPr/>
            </a:pPr>
            <a:r>
              <a:rPr lang="en-US" sz="4400" dirty="0"/>
              <a:t>He is not a helpless by-stander</a:t>
            </a:r>
          </a:p>
          <a:p>
            <a:pPr>
              <a:defRPr/>
            </a:pPr>
            <a:r>
              <a:rPr lang="en-US" dirty="0"/>
              <a:t>He will set things right</a:t>
            </a:r>
            <a:endParaRPr lang="en-US" sz="4400" dirty="0"/>
          </a:p>
        </p:txBody>
      </p:sp>
    </p:spTree>
    <p:extLst>
      <p:ext uri="{BB962C8B-B14F-4D97-AF65-F5344CB8AC3E}">
        <p14:creationId xmlns:p14="http://schemas.microsoft.com/office/powerpoint/2010/main" val="914769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lstStyle/>
          <a:p>
            <a:r>
              <a:rPr lang="en-US" altLang="en-US" sz="5400" b="1" dirty="0"/>
              <a:t>The truth we need</a:t>
            </a:r>
            <a:endParaRPr lang="en-US"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a:bodyPr>
          <a:lstStyle/>
          <a:p>
            <a:pPr>
              <a:defRPr/>
            </a:pPr>
            <a:r>
              <a:rPr lang="en-US" sz="4400" dirty="0"/>
              <a:t>He is not </a:t>
            </a:r>
            <a:r>
              <a:rPr lang="en-US" dirty="0"/>
              <a:t>unaware or disinterested in human suffering</a:t>
            </a:r>
          </a:p>
          <a:p>
            <a:pPr>
              <a:defRPr/>
            </a:pPr>
            <a:endParaRPr lang="en-US" sz="4400" dirty="0"/>
          </a:p>
        </p:txBody>
      </p:sp>
    </p:spTree>
    <p:extLst>
      <p:ext uri="{BB962C8B-B14F-4D97-AF65-F5344CB8AC3E}">
        <p14:creationId xmlns:p14="http://schemas.microsoft.com/office/powerpoint/2010/main" val="27471962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lstStyle/>
          <a:p>
            <a:r>
              <a:rPr lang="en-US" altLang="en-US" sz="5400" b="1" dirty="0"/>
              <a:t>The truth we need</a:t>
            </a:r>
            <a:endParaRPr lang="en-US"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a:bodyPr>
          <a:lstStyle/>
          <a:p>
            <a:pPr>
              <a:defRPr/>
            </a:pPr>
            <a:r>
              <a:rPr lang="en-US" sz="4400" dirty="0"/>
              <a:t>We need to open the eyes of our hearts </a:t>
            </a:r>
          </a:p>
          <a:p>
            <a:pPr lvl="1">
              <a:defRPr/>
            </a:pPr>
            <a:r>
              <a:rPr lang="en-US" dirty="0"/>
              <a:t>See Him and the truth of who He is</a:t>
            </a:r>
          </a:p>
          <a:p>
            <a:pPr lvl="1">
              <a:defRPr/>
            </a:pPr>
            <a:r>
              <a:rPr lang="en-US" dirty="0"/>
              <a:t>See the truth about each other</a:t>
            </a:r>
          </a:p>
          <a:p>
            <a:pPr>
              <a:defRPr/>
            </a:pPr>
            <a:endParaRPr lang="en-US" sz="4400" dirty="0"/>
          </a:p>
        </p:txBody>
      </p:sp>
    </p:spTree>
    <p:extLst>
      <p:ext uri="{BB962C8B-B14F-4D97-AF65-F5344CB8AC3E}">
        <p14:creationId xmlns:p14="http://schemas.microsoft.com/office/powerpoint/2010/main" val="172887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normAutofit/>
          </a:bodyPr>
          <a:lstStyle/>
          <a:p>
            <a:r>
              <a:rPr lang="en-US" altLang="en-US" sz="4000" b="1" dirty="0"/>
              <a:t>This is the key to an others centered life</a:t>
            </a:r>
            <a:endParaRPr lang="en-US" sz="4000"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a:bodyPr>
          <a:lstStyle/>
          <a:p>
            <a:pPr>
              <a:defRPr/>
            </a:pPr>
            <a:r>
              <a:rPr lang="en-US" dirty="0"/>
              <a:t>Generosity toward others</a:t>
            </a:r>
          </a:p>
          <a:p>
            <a:pPr>
              <a:defRPr/>
            </a:pPr>
            <a:r>
              <a:rPr lang="en-US" dirty="0"/>
              <a:t>Forgiveness of others</a:t>
            </a:r>
          </a:p>
          <a:p>
            <a:pPr>
              <a:defRPr/>
            </a:pPr>
            <a:r>
              <a:rPr lang="en-US" dirty="0"/>
              <a:t>The ability to be at peace in all circumstances</a:t>
            </a:r>
          </a:p>
          <a:p>
            <a:pPr>
              <a:defRPr/>
            </a:pPr>
            <a:endParaRPr lang="en-US" sz="4400" dirty="0"/>
          </a:p>
        </p:txBody>
      </p:sp>
    </p:spTree>
    <p:extLst>
      <p:ext uri="{BB962C8B-B14F-4D97-AF65-F5344CB8AC3E}">
        <p14:creationId xmlns:p14="http://schemas.microsoft.com/office/powerpoint/2010/main" val="1493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40425-4952-7A8E-8706-6A5F329E3C53}"/>
              </a:ext>
            </a:extLst>
          </p:cNvPr>
          <p:cNvSpPr>
            <a:spLocks noGrp="1"/>
          </p:cNvSpPr>
          <p:nvPr>
            <p:ph type="title"/>
          </p:nvPr>
        </p:nvSpPr>
        <p:spPr/>
        <p:txBody>
          <a:bodyPr>
            <a:normAutofit/>
          </a:bodyPr>
          <a:lstStyle/>
          <a:p>
            <a:r>
              <a:rPr lang="en-US" altLang="en-US" sz="4000" b="1" dirty="0"/>
              <a:t>This is the key to an others centered life</a:t>
            </a:r>
            <a:endParaRPr lang="en-US" sz="4000" dirty="0"/>
          </a:p>
        </p:txBody>
      </p:sp>
      <p:sp>
        <p:nvSpPr>
          <p:cNvPr id="3" name="Content Placeholder 2">
            <a:extLst>
              <a:ext uri="{FF2B5EF4-FFF2-40B4-BE49-F238E27FC236}">
                <a16:creationId xmlns:a16="http://schemas.microsoft.com/office/drawing/2014/main" xmlns="" id="{9A79C8C5-AEC3-E2E1-7908-ADBD7E029A8E}"/>
              </a:ext>
            </a:extLst>
          </p:cNvPr>
          <p:cNvSpPr>
            <a:spLocks noGrp="1"/>
          </p:cNvSpPr>
          <p:nvPr>
            <p:ph idx="1"/>
          </p:nvPr>
        </p:nvSpPr>
        <p:spPr/>
        <p:txBody>
          <a:bodyPr>
            <a:normAutofit/>
          </a:bodyPr>
          <a:lstStyle/>
          <a:p>
            <a:pPr>
              <a:defRPr/>
            </a:pPr>
            <a:r>
              <a:rPr lang="en-US" dirty="0"/>
              <a:t>Generosity toward others</a:t>
            </a:r>
          </a:p>
          <a:p>
            <a:pPr>
              <a:defRPr/>
            </a:pPr>
            <a:r>
              <a:rPr lang="en-US" dirty="0"/>
              <a:t>Forgiveness of others</a:t>
            </a:r>
          </a:p>
          <a:p>
            <a:pPr>
              <a:defRPr/>
            </a:pPr>
            <a:r>
              <a:rPr lang="en-US" dirty="0"/>
              <a:t>The ability to be at peace in all circumstances</a:t>
            </a:r>
          </a:p>
          <a:p>
            <a:pPr>
              <a:defRPr/>
            </a:pPr>
            <a:endParaRPr lang="en-US" sz="4400" dirty="0"/>
          </a:p>
        </p:txBody>
      </p:sp>
      <p:sp>
        <p:nvSpPr>
          <p:cNvPr id="4" name="Rectangle 3">
            <a:extLst>
              <a:ext uri="{FF2B5EF4-FFF2-40B4-BE49-F238E27FC236}">
                <a16:creationId xmlns:a16="http://schemas.microsoft.com/office/drawing/2014/main" xmlns="" id="{4311BB88-296A-AFD8-E77E-800DEE054769}"/>
              </a:ext>
            </a:extLst>
          </p:cNvPr>
          <p:cNvSpPr/>
          <p:nvPr/>
        </p:nvSpPr>
        <p:spPr>
          <a:xfrm>
            <a:off x="457200" y="1808163"/>
            <a:ext cx="8927432" cy="3352521"/>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lnSpc>
                <a:spcPct val="107000"/>
              </a:lnSpc>
              <a:spcBef>
                <a:spcPts val="0"/>
              </a:spcBef>
              <a:spcAft>
                <a:spcPts val="800"/>
              </a:spcAft>
              <a:defRPr/>
            </a:pPr>
            <a:r>
              <a:rPr lang="en-US" sz="4000" dirty="0"/>
              <a:t>“If we want spiritually confident lives we may need to stop worrying so much about our own safety…There are worse things than heartbreak-there is uselessness. (Spiritual Confidence, Jessica Lowery p.53)</a:t>
            </a:r>
          </a:p>
        </p:txBody>
      </p:sp>
    </p:spTree>
    <p:extLst>
      <p:ext uri="{BB962C8B-B14F-4D97-AF65-F5344CB8AC3E}">
        <p14:creationId xmlns:p14="http://schemas.microsoft.com/office/powerpoint/2010/main" val="27067765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7A158CB-BFD4-576B-45D4-96E47512DC1E}"/>
              </a:ext>
            </a:extLst>
          </p:cNvPr>
          <p:cNvSpPr>
            <a:spLocks noGrp="1"/>
          </p:cNvSpPr>
          <p:nvPr>
            <p:ph type="title"/>
          </p:nvPr>
        </p:nvSpPr>
        <p:spPr/>
        <p:txBody>
          <a:bodyPr>
            <a:normAutofit/>
          </a:bodyPr>
          <a:lstStyle/>
          <a:p>
            <a:r>
              <a:rPr lang="en-US" sz="4000" dirty="0"/>
              <a:t>We are living in an increasingly scary time</a:t>
            </a:r>
          </a:p>
        </p:txBody>
      </p:sp>
      <p:sp>
        <p:nvSpPr>
          <p:cNvPr id="3" name="Content Placeholder 2">
            <a:extLst>
              <a:ext uri="{FF2B5EF4-FFF2-40B4-BE49-F238E27FC236}">
                <a16:creationId xmlns:a16="http://schemas.microsoft.com/office/drawing/2014/main" xmlns="" id="{22CB721D-B611-31F5-06C1-AEAD96FBEF4E}"/>
              </a:ext>
            </a:extLst>
          </p:cNvPr>
          <p:cNvSpPr>
            <a:spLocks noGrp="1"/>
          </p:cNvSpPr>
          <p:nvPr>
            <p:ph idx="1"/>
          </p:nvPr>
        </p:nvSpPr>
        <p:spPr/>
        <p:txBody>
          <a:bodyPr>
            <a:normAutofit fontScale="77500" lnSpcReduction="20000"/>
          </a:bodyPr>
          <a:lstStyle/>
          <a:p>
            <a:r>
              <a:rPr lang="en-US" dirty="0"/>
              <a:t>Political divisions at home</a:t>
            </a:r>
          </a:p>
          <a:p>
            <a:r>
              <a:rPr lang="en-US" dirty="0"/>
              <a:t>War in Ukraine</a:t>
            </a:r>
          </a:p>
          <a:p>
            <a:r>
              <a:rPr lang="en-US" dirty="0"/>
              <a:t>War in the Middle East</a:t>
            </a:r>
          </a:p>
          <a:p>
            <a:r>
              <a:rPr lang="en-US" dirty="0"/>
              <a:t>Tensions with China and Taiwan</a:t>
            </a:r>
          </a:p>
          <a:p>
            <a:r>
              <a:rPr lang="en-US" dirty="0"/>
              <a:t>2024 Elections</a:t>
            </a:r>
          </a:p>
          <a:p>
            <a:r>
              <a:rPr lang="en-US" dirty="0"/>
              <a:t>The economy</a:t>
            </a:r>
          </a:p>
          <a:p>
            <a:r>
              <a:rPr lang="en-US" dirty="0"/>
              <a:t>WWIII?</a:t>
            </a:r>
          </a:p>
        </p:txBody>
      </p:sp>
    </p:spTree>
    <p:extLst>
      <p:ext uri="{BB962C8B-B14F-4D97-AF65-F5344CB8AC3E}">
        <p14:creationId xmlns:p14="http://schemas.microsoft.com/office/powerpoint/2010/main" val="168424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49C66C-FE44-8C2B-011F-C9DCA99C9CEB}"/>
              </a:ext>
            </a:extLst>
          </p:cNvPr>
          <p:cNvSpPr>
            <a:spLocks noGrp="1"/>
          </p:cNvSpPr>
          <p:nvPr>
            <p:ph type="title"/>
          </p:nvPr>
        </p:nvSpPr>
        <p:spPr/>
        <p:txBody>
          <a:bodyPr/>
          <a:lstStyle/>
          <a:p>
            <a:r>
              <a:rPr lang="en-US" dirty="0"/>
              <a:t>Let your heartbreak</a:t>
            </a:r>
          </a:p>
        </p:txBody>
      </p:sp>
      <p:sp>
        <p:nvSpPr>
          <p:cNvPr id="3" name="Content Placeholder 2">
            <a:extLst>
              <a:ext uri="{FF2B5EF4-FFF2-40B4-BE49-F238E27FC236}">
                <a16:creationId xmlns:a16="http://schemas.microsoft.com/office/drawing/2014/main" xmlns="" id="{FA4D79BC-4854-656D-1746-84DC5DA95AF9}"/>
              </a:ext>
            </a:extLst>
          </p:cNvPr>
          <p:cNvSpPr>
            <a:spLocks noGrp="1"/>
          </p:cNvSpPr>
          <p:nvPr>
            <p:ph idx="1"/>
          </p:nvPr>
        </p:nvSpPr>
        <p:spPr/>
        <p:txBody>
          <a:bodyPr/>
          <a:lstStyle/>
          <a:p>
            <a:r>
              <a:rPr lang="en-US" dirty="0"/>
              <a:t>For the people of Israel</a:t>
            </a:r>
          </a:p>
          <a:p>
            <a:r>
              <a:rPr lang="en-US" dirty="0"/>
              <a:t>For the people of Palestine</a:t>
            </a:r>
          </a:p>
          <a:p>
            <a:r>
              <a:rPr lang="en-US" dirty="0"/>
              <a:t>For your friends and neighbors that have no hope</a:t>
            </a:r>
          </a:p>
          <a:p>
            <a:endParaRPr lang="en-US" dirty="0"/>
          </a:p>
          <a:p>
            <a:endParaRPr lang="en-US" dirty="0"/>
          </a:p>
          <a:p>
            <a:pPr marL="0" indent="0">
              <a:buNone/>
            </a:pPr>
            <a:endParaRPr lang="en-US" dirty="0"/>
          </a:p>
        </p:txBody>
      </p:sp>
    </p:spTree>
    <p:extLst>
      <p:ext uri="{BB962C8B-B14F-4D97-AF65-F5344CB8AC3E}">
        <p14:creationId xmlns:p14="http://schemas.microsoft.com/office/powerpoint/2010/main" val="3196329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11DD0A-CA5D-D9F0-315D-6D39B6E45C23}"/>
              </a:ext>
            </a:extLst>
          </p:cNvPr>
          <p:cNvSpPr>
            <a:spLocks noGrp="1"/>
          </p:cNvSpPr>
          <p:nvPr>
            <p:ph type="title"/>
          </p:nvPr>
        </p:nvSpPr>
        <p:spPr/>
        <p:txBody>
          <a:bodyPr>
            <a:normAutofit fontScale="90000"/>
          </a:bodyPr>
          <a:lstStyle/>
          <a:p>
            <a:r>
              <a:rPr lang="en-US" dirty="0"/>
              <a:t>These Biblical truths are more important than ever</a:t>
            </a:r>
          </a:p>
        </p:txBody>
      </p:sp>
      <p:sp>
        <p:nvSpPr>
          <p:cNvPr id="3" name="Content Placeholder 2">
            <a:extLst>
              <a:ext uri="{FF2B5EF4-FFF2-40B4-BE49-F238E27FC236}">
                <a16:creationId xmlns:a16="http://schemas.microsoft.com/office/drawing/2014/main" xmlns="" id="{3CEF6D53-C1E7-712D-9814-9F211C6AF106}"/>
              </a:ext>
            </a:extLst>
          </p:cNvPr>
          <p:cNvSpPr>
            <a:spLocks noGrp="1"/>
          </p:cNvSpPr>
          <p:nvPr>
            <p:ph idx="1"/>
          </p:nvPr>
        </p:nvSpPr>
        <p:spPr/>
        <p:txBody>
          <a:bodyPr/>
          <a:lstStyle/>
          <a:p>
            <a:pPr marL="0" indent="0">
              <a:buNone/>
            </a:pPr>
            <a:r>
              <a:rPr lang="en-US" dirty="0"/>
              <a:t>People everywhere are basically the same</a:t>
            </a:r>
          </a:p>
          <a:p>
            <a:pPr lvl="1"/>
            <a:r>
              <a:rPr lang="en-US" dirty="0"/>
              <a:t>We are created in the image of God</a:t>
            </a:r>
          </a:p>
          <a:p>
            <a:pPr lvl="1"/>
            <a:r>
              <a:rPr lang="en-US" dirty="0"/>
              <a:t>We want to be accepted</a:t>
            </a:r>
          </a:p>
          <a:p>
            <a:pPr lvl="1"/>
            <a:r>
              <a:rPr lang="en-US" dirty="0"/>
              <a:t>We want to be loved</a:t>
            </a:r>
          </a:p>
          <a:p>
            <a:pPr lvl="1"/>
            <a:r>
              <a:rPr lang="en-US" dirty="0"/>
              <a:t>We want to be safe</a:t>
            </a:r>
          </a:p>
        </p:txBody>
      </p:sp>
    </p:spTree>
    <p:extLst>
      <p:ext uri="{BB962C8B-B14F-4D97-AF65-F5344CB8AC3E}">
        <p14:creationId xmlns:p14="http://schemas.microsoft.com/office/powerpoint/2010/main" val="363872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49C66C-FE44-8C2B-011F-C9DCA99C9CEB}"/>
              </a:ext>
            </a:extLst>
          </p:cNvPr>
          <p:cNvSpPr>
            <a:spLocks noGrp="1"/>
          </p:cNvSpPr>
          <p:nvPr>
            <p:ph type="title"/>
          </p:nvPr>
        </p:nvSpPr>
        <p:spPr/>
        <p:txBody>
          <a:bodyPr/>
          <a:lstStyle/>
          <a:p>
            <a:r>
              <a:rPr lang="en-US" dirty="0"/>
              <a:t>Do something about it</a:t>
            </a:r>
          </a:p>
        </p:txBody>
      </p:sp>
      <p:sp>
        <p:nvSpPr>
          <p:cNvPr id="3" name="Content Placeholder 2">
            <a:extLst>
              <a:ext uri="{FF2B5EF4-FFF2-40B4-BE49-F238E27FC236}">
                <a16:creationId xmlns:a16="http://schemas.microsoft.com/office/drawing/2014/main" xmlns="" id="{FA4D79BC-4854-656D-1746-84DC5DA95AF9}"/>
              </a:ext>
            </a:extLst>
          </p:cNvPr>
          <p:cNvSpPr>
            <a:spLocks noGrp="1"/>
          </p:cNvSpPr>
          <p:nvPr>
            <p:ph idx="1"/>
          </p:nvPr>
        </p:nvSpPr>
        <p:spPr/>
        <p:txBody>
          <a:bodyPr/>
          <a:lstStyle/>
          <a:p>
            <a:r>
              <a:rPr lang="en-US" dirty="0"/>
              <a:t>Let God into your life</a:t>
            </a:r>
          </a:p>
          <a:p>
            <a:endParaRPr lang="en-US" dirty="0"/>
          </a:p>
          <a:p>
            <a:pPr marL="0" indent="0">
              <a:buNone/>
            </a:pPr>
            <a:endParaRPr lang="en-US" dirty="0"/>
          </a:p>
        </p:txBody>
      </p:sp>
      <p:sp>
        <p:nvSpPr>
          <p:cNvPr id="5" name="TextBox 4">
            <a:extLst>
              <a:ext uri="{FF2B5EF4-FFF2-40B4-BE49-F238E27FC236}">
                <a16:creationId xmlns:a16="http://schemas.microsoft.com/office/drawing/2014/main" xmlns="" id="{60052AD5-52C9-9175-7921-5E0FEDE63377}"/>
              </a:ext>
            </a:extLst>
          </p:cNvPr>
          <p:cNvSpPr txBox="1"/>
          <p:nvPr/>
        </p:nvSpPr>
        <p:spPr>
          <a:xfrm>
            <a:off x="368300" y="2724835"/>
            <a:ext cx="9861550" cy="1938992"/>
          </a:xfrm>
          <a:prstGeom prst="rect">
            <a:avLst/>
          </a:prstGeom>
        </p:spPr>
        <p:style>
          <a:lnRef idx="2">
            <a:schemeClr val="accent6">
              <a:shade val="15000"/>
            </a:schemeClr>
          </a:lnRef>
          <a:fillRef idx="1">
            <a:schemeClr val="accent6"/>
          </a:fillRef>
          <a:effectRef idx="0">
            <a:schemeClr val="accent6"/>
          </a:effectRef>
          <a:fontRef idx="minor">
            <a:schemeClr val="lt1"/>
          </a:fontRef>
        </p:style>
        <p:txBody>
          <a:bodyPr wrap="square">
            <a:spAutoFit/>
          </a:bodyPr>
          <a:lstStyle/>
          <a:p>
            <a:pPr algn="l" rtl="0"/>
            <a:r>
              <a:rPr lang="en-US" sz="4000" b="1" dirty="0"/>
              <a:t>John 1:12 (NLT) — </a:t>
            </a:r>
            <a:r>
              <a:rPr lang="en-US" sz="4000" b="1" i="0" u="none" baseline="0" dirty="0"/>
              <a:t>12</a:t>
            </a:r>
            <a:r>
              <a:rPr lang="en-US" sz="4000" b="0" i="0" u="none" baseline="0" dirty="0"/>
              <a:t> But to all who believed him and accepted him, he gave the right to become children of God.</a:t>
            </a:r>
          </a:p>
        </p:txBody>
      </p:sp>
    </p:spTree>
    <p:extLst>
      <p:ext uri="{BB962C8B-B14F-4D97-AF65-F5344CB8AC3E}">
        <p14:creationId xmlns:p14="http://schemas.microsoft.com/office/powerpoint/2010/main" val="120350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49C66C-FE44-8C2B-011F-C9DCA99C9CEB}"/>
              </a:ext>
            </a:extLst>
          </p:cNvPr>
          <p:cNvSpPr>
            <a:spLocks noGrp="1"/>
          </p:cNvSpPr>
          <p:nvPr>
            <p:ph type="title"/>
          </p:nvPr>
        </p:nvSpPr>
        <p:spPr/>
        <p:txBody>
          <a:bodyPr/>
          <a:lstStyle/>
          <a:p>
            <a:r>
              <a:rPr lang="en-US" dirty="0"/>
              <a:t>Do something about it</a:t>
            </a:r>
          </a:p>
        </p:txBody>
      </p:sp>
      <p:sp>
        <p:nvSpPr>
          <p:cNvPr id="3" name="Content Placeholder 2">
            <a:extLst>
              <a:ext uri="{FF2B5EF4-FFF2-40B4-BE49-F238E27FC236}">
                <a16:creationId xmlns:a16="http://schemas.microsoft.com/office/drawing/2014/main" xmlns="" id="{FA4D79BC-4854-656D-1746-84DC5DA95AF9}"/>
              </a:ext>
            </a:extLst>
          </p:cNvPr>
          <p:cNvSpPr>
            <a:spLocks noGrp="1"/>
          </p:cNvSpPr>
          <p:nvPr>
            <p:ph idx="1"/>
          </p:nvPr>
        </p:nvSpPr>
        <p:spPr/>
        <p:txBody>
          <a:bodyPr/>
          <a:lstStyle/>
          <a:p>
            <a:r>
              <a:rPr lang="en-US" dirty="0"/>
              <a:t>Let God into your life</a:t>
            </a:r>
          </a:p>
          <a:p>
            <a:r>
              <a:rPr lang="en-US" dirty="0"/>
              <a:t>Share your hope in Christ</a:t>
            </a:r>
          </a:p>
          <a:p>
            <a:r>
              <a:rPr lang="en-US" dirty="0"/>
              <a:t>Be sane in a time of insanity</a:t>
            </a:r>
          </a:p>
          <a:p>
            <a:endParaRPr lang="en-US" dirty="0"/>
          </a:p>
          <a:p>
            <a:pPr marL="0" indent="0">
              <a:buNone/>
            </a:pPr>
            <a:endParaRPr lang="en-US" dirty="0"/>
          </a:p>
        </p:txBody>
      </p:sp>
    </p:spTree>
    <p:extLst>
      <p:ext uri="{BB962C8B-B14F-4D97-AF65-F5344CB8AC3E}">
        <p14:creationId xmlns:p14="http://schemas.microsoft.com/office/powerpoint/2010/main" val="9609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B49C66C-FE44-8C2B-011F-C9DCA99C9CEB}"/>
              </a:ext>
            </a:extLst>
          </p:cNvPr>
          <p:cNvSpPr>
            <a:spLocks noGrp="1"/>
          </p:cNvSpPr>
          <p:nvPr>
            <p:ph type="title"/>
          </p:nvPr>
        </p:nvSpPr>
        <p:spPr/>
        <p:txBody>
          <a:bodyPr/>
          <a:lstStyle/>
          <a:p>
            <a:r>
              <a:rPr lang="en-US" dirty="0"/>
              <a:t>Do something about it</a:t>
            </a:r>
          </a:p>
        </p:txBody>
      </p:sp>
      <p:sp>
        <p:nvSpPr>
          <p:cNvPr id="3" name="Content Placeholder 2">
            <a:extLst>
              <a:ext uri="{FF2B5EF4-FFF2-40B4-BE49-F238E27FC236}">
                <a16:creationId xmlns:a16="http://schemas.microsoft.com/office/drawing/2014/main" xmlns="" id="{FA4D79BC-4854-656D-1746-84DC5DA95AF9}"/>
              </a:ext>
            </a:extLst>
          </p:cNvPr>
          <p:cNvSpPr>
            <a:spLocks noGrp="1"/>
          </p:cNvSpPr>
          <p:nvPr>
            <p:ph idx="1"/>
          </p:nvPr>
        </p:nvSpPr>
        <p:spPr/>
        <p:txBody>
          <a:bodyPr/>
          <a:lstStyle/>
          <a:p>
            <a:r>
              <a:rPr lang="en-US" dirty="0"/>
              <a:t>Let God into your life</a:t>
            </a:r>
          </a:p>
          <a:p>
            <a:r>
              <a:rPr lang="en-US" dirty="0"/>
              <a:t>Share your hope in Christ</a:t>
            </a:r>
          </a:p>
          <a:p>
            <a:r>
              <a:rPr lang="en-US" dirty="0"/>
              <a:t>Be sane in a time of insanity</a:t>
            </a:r>
          </a:p>
          <a:p>
            <a:endParaRPr lang="en-US" dirty="0"/>
          </a:p>
          <a:p>
            <a:pPr marL="0" indent="0">
              <a:buNone/>
            </a:pPr>
            <a:endParaRPr lang="en-US" dirty="0"/>
          </a:p>
        </p:txBody>
      </p:sp>
      <p:sp>
        <p:nvSpPr>
          <p:cNvPr id="4" name="TextBox 3">
            <a:extLst>
              <a:ext uri="{FF2B5EF4-FFF2-40B4-BE49-F238E27FC236}">
                <a16:creationId xmlns:a16="http://schemas.microsoft.com/office/drawing/2014/main" xmlns="" id="{71181A17-F34D-BD73-2599-CF72540D9684}"/>
              </a:ext>
            </a:extLst>
          </p:cNvPr>
          <p:cNvSpPr txBox="1"/>
          <p:nvPr/>
        </p:nvSpPr>
        <p:spPr>
          <a:xfrm>
            <a:off x="349250" y="1944985"/>
            <a:ext cx="8375650" cy="2800767"/>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wrap="square">
            <a:spAutoFit/>
          </a:bodyPr>
          <a:lstStyle/>
          <a:p>
            <a:pPr algn="l" rtl="0"/>
            <a:r>
              <a:rPr lang="en-US" sz="4400" b="1" dirty="0"/>
              <a:t>Psalm 46:10 (NLT) — </a:t>
            </a:r>
            <a:r>
              <a:rPr lang="en-US" sz="4400" b="1" i="0" u="none" baseline="0" dirty="0"/>
              <a:t>10</a:t>
            </a:r>
            <a:r>
              <a:rPr lang="en-US" sz="4400" b="0" i="0" u="none" baseline="0" dirty="0"/>
              <a:t> “Be still, and know that I am God! I will be honored by every nation. I will be honored throughout the world.”</a:t>
            </a:r>
          </a:p>
        </p:txBody>
      </p:sp>
    </p:spTree>
    <p:extLst>
      <p:ext uri="{BB962C8B-B14F-4D97-AF65-F5344CB8AC3E}">
        <p14:creationId xmlns:p14="http://schemas.microsoft.com/office/powerpoint/2010/main" val="2371076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11DD0A-CA5D-D9F0-315D-6D39B6E45C23}"/>
              </a:ext>
            </a:extLst>
          </p:cNvPr>
          <p:cNvSpPr>
            <a:spLocks noGrp="1"/>
          </p:cNvSpPr>
          <p:nvPr>
            <p:ph type="title"/>
          </p:nvPr>
        </p:nvSpPr>
        <p:spPr/>
        <p:txBody>
          <a:bodyPr>
            <a:normAutofit fontScale="90000"/>
          </a:bodyPr>
          <a:lstStyle/>
          <a:p>
            <a:r>
              <a:rPr lang="en-US" dirty="0"/>
              <a:t>These Biblical truths are more important than ever</a:t>
            </a:r>
          </a:p>
        </p:txBody>
      </p:sp>
      <p:sp>
        <p:nvSpPr>
          <p:cNvPr id="3" name="Content Placeholder 2">
            <a:extLst>
              <a:ext uri="{FF2B5EF4-FFF2-40B4-BE49-F238E27FC236}">
                <a16:creationId xmlns:a16="http://schemas.microsoft.com/office/drawing/2014/main" xmlns="" id="{3CEF6D53-C1E7-712D-9814-9F211C6AF106}"/>
              </a:ext>
            </a:extLst>
          </p:cNvPr>
          <p:cNvSpPr>
            <a:spLocks noGrp="1"/>
          </p:cNvSpPr>
          <p:nvPr>
            <p:ph idx="1"/>
          </p:nvPr>
        </p:nvSpPr>
        <p:spPr/>
        <p:txBody>
          <a:bodyPr/>
          <a:lstStyle/>
          <a:p>
            <a:pPr marL="0" indent="0">
              <a:buNone/>
            </a:pPr>
            <a:r>
              <a:rPr lang="en-US" dirty="0"/>
              <a:t>We do terrible things to each other when we feel our basic needs and desires are threatened</a:t>
            </a:r>
          </a:p>
          <a:p>
            <a:pPr marL="0" indent="0">
              <a:buNone/>
            </a:pPr>
            <a:endParaRPr lang="en-US" dirty="0"/>
          </a:p>
          <a:p>
            <a:pPr marL="0" indent="0">
              <a:buNone/>
            </a:pPr>
            <a:r>
              <a:rPr lang="en-US" dirty="0"/>
              <a:t>This why we need God and His perspective</a:t>
            </a:r>
          </a:p>
        </p:txBody>
      </p:sp>
    </p:spTree>
    <p:extLst>
      <p:ext uri="{BB962C8B-B14F-4D97-AF65-F5344CB8AC3E}">
        <p14:creationId xmlns:p14="http://schemas.microsoft.com/office/powerpoint/2010/main" val="3688997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11DD0A-CA5D-D9F0-315D-6D39B6E45C23}"/>
              </a:ext>
            </a:extLst>
          </p:cNvPr>
          <p:cNvSpPr>
            <a:spLocks noGrp="1"/>
          </p:cNvSpPr>
          <p:nvPr>
            <p:ph type="title"/>
          </p:nvPr>
        </p:nvSpPr>
        <p:spPr/>
        <p:txBody>
          <a:bodyPr>
            <a:normAutofit fontScale="90000"/>
          </a:bodyPr>
          <a:lstStyle/>
          <a:p>
            <a:r>
              <a:rPr lang="en-US" dirty="0"/>
              <a:t>These Biblical truths are more important than ever</a:t>
            </a:r>
          </a:p>
        </p:txBody>
      </p:sp>
      <p:sp>
        <p:nvSpPr>
          <p:cNvPr id="3" name="Content Placeholder 2">
            <a:extLst>
              <a:ext uri="{FF2B5EF4-FFF2-40B4-BE49-F238E27FC236}">
                <a16:creationId xmlns:a16="http://schemas.microsoft.com/office/drawing/2014/main" xmlns="" id="{3CEF6D53-C1E7-712D-9814-9F211C6AF106}"/>
              </a:ext>
            </a:extLst>
          </p:cNvPr>
          <p:cNvSpPr>
            <a:spLocks noGrp="1"/>
          </p:cNvSpPr>
          <p:nvPr>
            <p:ph idx="1"/>
          </p:nvPr>
        </p:nvSpPr>
        <p:spPr/>
        <p:txBody>
          <a:bodyPr/>
          <a:lstStyle/>
          <a:p>
            <a:pPr marL="0" indent="0">
              <a:buNone/>
            </a:pPr>
            <a:r>
              <a:rPr lang="en-US" dirty="0"/>
              <a:t>We do terrible things to each other when we feel our basic needs and desires are threatened</a:t>
            </a:r>
          </a:p>
          <a:p>
            <a:pPr marL="0" indent="0">
              <a:buNone/>
            </a:pPr>
            <a:endParaRPr lang="en-US" dirty="0"/>
          </a:p>
          <a:p>
            <a:pPr marL="0" indent="0">
              <a:buNone/>
            </a:pPr>
            <a:r>
              <a:rPr lang="en-US" dirty="0"/>
              <a:t>This why we need God and His perspective</a:t>
            </a:r>
          </a:p>
        </p:txBody>
      </p:sp>
      <p:sp>
        <p:nvSpPr>
          <p:cNvPr id="4" name="TextBox 3">
            <a:extLst>
              <a:ext uri="{FF2B5EF4-FFF2-40B4-BE49-F238E27FC236}">
                <a16:creationId xmlns:a16="http://schemas.microsoft.com/office/drawing/2014/main" xmlns="" id="{B705954B-6FCE-AF8D-6C03-DCD1E2BB5A71}"/>
              </a:ext>
            </a:extLst>
          </p:cNvPr>
          <p:cNvSpPr txBox="1"/>
          <p:nvPr/>
        </p:nvSpPr>
        <p:spPr>
          <a:xfrm>
            <a:off x="225630" y="440489"/>
            <a:ext cx="11612357" cy="5509200"/>
          </a:xfrm>
          <a:prstGeom prst="rect">
            <a:avLst/>
          </a:prstGeom>
        </p:spPr>
        <p:style>
          <a:lnRef idx="0">
            <a:schemeClr val="dk1"/>
          </a:lnRef>
          <a:fillRef idx="3">
            <a:schemeClr val="dk1"/>
          </a:fillRef>
          <a:effectRef idx="3">
            <a:schemeClr val="dk1"/>
          </a:effectRef>
          <a:fontRef idx="minor">
            <a:schemeClr val="lt1"/>
          </a:fontRef>
        </p:style>
        <p:txBody>
          <a:bodyPr wrap="square">
            <a:spAutoFit/>
          </a:bodyPr>
          <a:lstStyle/>
          <a:p>
            <a:pPr>
              <a:defRPr/>
            </a:pPr>
            <a:r>
              <a:rPr lang="en-US" sz="4400" dirty="0"/>
              <a:t>Psalm 27:1–3 (NASB95) — 1 The Lord is my light and my salvation; Whom shall I fear? The Lord is the defense of my life; Whom shall I dread? 2 When evildoers came upon me to devour my flesh, My adversaries and my enemies, they stumbled and fell. 3 Though a host encamp against me, My heart will not fear; Though war arise against me, In spite of this I shall be confident</a:t>
            </a:r>
          </a:p>
        </p:txBody>
      </p:sp>
    </p:spTree>
    <p:extLst>
      <p:ext uri="{BB962C8B-B14F-4D97-AF65-F5344CB8AC3E}">
        <p14:creationId xmlns:p14="http://schemas.microsoft.com/office/powerpoint/2010/main" val="6319658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C58D62-4435-A483-7D52-BE12331C142A}"/>
              </a:ext>
            </a:extLst>
          </p:cNvPr>
          <p:cNvSpPr>
            <a:spLocks noGrp="1"/>
          </p:cNvSpPr>
          <p:nvPr>
            <p:ph type="title"/>
          </p:nvPr>
        </p:nvSpPr>
        <p:spPr/>
        <p:txBody>
          <a:bodyPr>
            <a:normAutofit fontScale="90000"/>
          </a:bodyPr>
          <a:lstStyle/>
          <a:p>
            <a:r>
              <a:rPr lang="en-US" dirty="0"/>
              <a:t>How do I navigate times like this?</a:t>
            </a:r>
          </a:p>
        </p:txBody>
      </p:sp>
      <p:sp>
        <p:nvSpPr>
          <p:cNvPr id="3" name="Content Placeholder 2">
            <a:extLst>
              <a:ext uri="{FF2B5EF4-FFF2-40B4-BE49-F238E27FC236}">
                <a16:creationId xmlns:a16="http://schemas.microsoft.com/office/drawing/2014/main" xmlns="" id="{E7B8673F-834E-8E28-60A0-94C30C9E1C49}"/>
              </a:ext>
            </a:extLst>
          </p:cNvPr>
          <p:cNvSpPr>
            <a:spLocks noGrp="1"/>
          </p:cNvSpPr>
          <p:nvPr>
            <p:ph idx="1"/>
          </p:nvPr>
        </p:nvSpPr>
        <p:spPr/>
        <p:txBody>
          <a:bodyPr/>
          <a:lstStyle/>
          <a:p>
            <a:r>
              <a:rPr lang="en-US" dirty="0"/>
              <a:t>By owning these Biblical truths</a:t>
            </a:r>
          </a:p>
        </p:txBody>
      </p:sp>
    </p:spTree>
    <p:extLst>
      <p:ext uri="{BB962C8B-B14F-4D97-AF65-F5344CB8AC3E}">
        <p14:creationId xmlns:p14="http://schemas.microsoft.com/office/powerpoint/2010/main" val="96120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595032-1ED9-73ED-0844-A85E08E88550}"/>
              </a:ext>
            </a:extLst>
          </p:cNvPr>
          <p:cNvSpPr>
            <a:spLocks noGrp="1"/>
          </p:cNvSpPr>
          <p:nvPr>
            <p:ph type="title"/>
          </p:nvPr>
        </p:nvSpPr>
        <p:spPr/>
        <p:txBody>
          <a:bodyPr/>
          <a:lstStyle/>
          <a:p>
            <a:r>
              <a:rPr lang="en-US" b="1" dirty="0"/>
              <a:t>Ephesians 1:15–17 (NASB95) </a:t>
            </a:r>
            <a:endParaRPr lang="en-US" dirty="0"/>
          </a:p>
        </p:txBody>
      </p:sp>
      <p:sp>
        <p:nvSpPr>
          <p:cNvPr id="3" name="Content Placeholder 2">
            <a:extLst>
              <a:ext uri="{FF2B5EF4-FFF2-40B4-BE49-F238E27FC236}">
                <a16:creationId xmlns:a16="http://schemas.microsoft.com/office/drawing/2014/main" xmlns="" id="{3F6BE1DD-1AE8-07AD-2A31-4B03CFCCC866}"/>
              </a:ext>
            </a:extLst>
          </p:cNvPr>
          <p:cNvSpPr>
            <a:spLocks noGrp="1"/>
          </p:cNvSpPr>
          <p:nvPr>
            <p:ph idx="1"/>
          </p:nvPr>
        </p:nvSpPr>
        <p:spPr/>
        <p:txBody>
          <a:bodyPr>
            <a:normAutofit fontScale="85000" lnSpcReduction="10000"/>
          </a:bodyPr>
          <a:lstStyle/>
          <a:p>
            <a:pPr marL="0" indent="0">
              <a:buNone/>
            </a:pPr>
            <a:r>
              <a:rPr lang="en-US" b="1" i="0" u="none" baseline="0" dirty="0"/>
              <a:t>15</a:t>
            </a:r>
            <a:r>
              <a:rPr lang="en-US" b="0" i="0" u="none" baseline="0" dirty="0"/>
              <a:t> For this reason I too, having heard of the faith in the Lord Jesus which exists among you and your love for all the saints, </a:t>
            </a:r>
            <a:r>
              <a:rPr lang="en-US" b="1" i="0" u="none" baseline="0" dirty="0"/>
              <a:t>16</a:t>
            </a:r>
            <a:r>
              <a:rPr lang="en-US" b="0" i="0" u="none" baseline="0" dirty="0"/>
              <a:t> do not cease giving thanks for you, while making mention of you in my prayers; </a:t>
            </a:r>
            <a:r>
              <a:rPr lang="en-US" b="1" i="0" u="none" baseline="0" dirty="0"/>
              <a:t>17</a:t>
            </a:r>
            <a:r>
              <a:rPr lang="en-US" b="0" i="0" u="none" baseline="0" dirty="0"/>
              <a:t> that the God of our Lord Jesus Christ, the Father of glory</a:t>
            </a:r>
            <a:r>
              <a:rPr lang="en-US" b="0" i="0" u="sng" baseline="0" dirty="0"/>
              <a:t>, may give to you a spirit of wisdom and of revelation in the knowledge of Him</a:t>
            </a:r>
            <a:r>
              <a:rPr lang="en-US" b="0" i="0" u="none" baseline="0" dirty="0"/>
              <a:t>.</a:t>
            </a:r>
          </a:p>
          <a:p>
            <a:pPr marL="0" indent="0">
              <a:buNone/>
            </a:pPr>
            <a:endParaRPr lang="en-US" dirty="0"/>
          </a:p>
        </p:txBody>
      </p:sp>
    </p:spTree>
    <p:extLst>
      <p:ext uri="{BB962C8B-B14F-4D97-AF65-F5344CB8AC3E}">
        <p14:creationId xmlns:p14="http://schemas.microsoft.com/office/powerpoint/2010/main" val="3891760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E33B76-7542-B61B-E46B-E753BD9E5164}"/>
              </a:ext>
            </a:extLst>
          </p:cNvPr>
          <p:cNvSpPr>
            <a:spLocks noGrp="1"/>
          </p:cNvSpPr>
          <p:nvPr>
            <p:ph type="title"/>
          </p:nvPr>
        </p:nvSpPr>
        <p:spPr/>
        <p:txBody>
          <a:bodyPr/>
          <a:lstStyle/>
          <a:p>
            <a:r>
              <a:rPr lang="en-US" dirty="0"/>
              <a:t>Paul’s Prayer</a:t>
            </a:r>
          </a:p>
        </p:txBody>
      </p:sp>
      <p:sp>
        <p:nvSpPr>
          <p:cNvPr id="3" name="Content Placeholder 2">
            <a:extLst>
              <a:ext uri="{FF2B5EF4-FFF2-40B4-BE49-F238E27FC236}">
                <a16:creationId xmlns:a16="http://schemas.microsoft.com/office/drawing/2014/main" xmlns="" id="{15F6373D-02A9-9AA2-C5B3-63689696E9A6}"/>
              </a:ext>
            </a:extLst>
          </p:cNvPr>
          <p:cNvSpPr>
            <a:spLocks noGrp="1"/>
          </p:cNvSpPr>
          <p:nvPr>
            <p:ph idx="1"/>
          </p:nvPr>
        </p:nvSpPr>
        <p:spPr/>
        <p:txBody>
          <a:bodyPr/>
          <a:lstStyle/>
          <a:p>
            <a:r>
              <a:rPr lang="en-US" dirty="0"/>
              <a:t>They already know God</a:t>
            </a:r>
          </a:p>
          <a:p>
            <a:r>
              <a:rPr lang="en-US" dirty="0"/>
              <a:t>But they need to know God better</a:t>
            </a:r>
          </a:p>
          <a:p>
            <a:r>
              <a:rPr lang="en-US" dirty="0"/>
              <a:t>Because knowing the truth and living the truth are two different things</a:t>
            </a:r>
          </a:p>
        </p:txBody>
      </p:sp>
    </p:spTree>
    <p:extLst>
      <p:ext uri="{BB962C8B-B14F-4D97-AF65-F5344CB8AC3E}">
        <p14:creationId xmlns:p14="http://schemas.microsoft.com/office/powerpoint/2010/main" val="525987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well-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E3FF578F-C8CA-49D9-9AE1-32F0078E233A}"/>
    </a:ext>
  </a:extLst>
</a:theme>
</file>

<file path=ppt/theme/theme2.xml><?xml version="1.0" encoding="utf-8"?>
<a:theme xmlns:a="http://schemas.openxmlformats.org/drawingml/2006/main" name="Dwell-Light-Theme">
  <a:themeElements>
    <a:clrScheme name="Dwell">
      <a:dk1>
        <a:sysClr val="windowText" lastClr="000000"/>
      </a:dk1>
      <a:lt1>
        <a:sysClr val="window" lastClr="FFFFFF"/>
      </a:lt1>
      <a:dk2>
        <a:srgbClr val="03272D"/>
      </a:dk2>
      <a:lt2>
        <a:srgbClr val="FFFFFF"/>
      </a:lt2>
      <a:accent1>
        <a:srgbClr val="72DB2B"/>
      </a:accent1>
      <a:accent2>
        <a:srgbClr val="07841B"/>
      </a:accent2>
      <a:accent3>
        <a:srgbClr val="515E61"/>
      </a:accent3>
      <a:accent4>
        <a:srgbClr val="FFFFFF"/>
      </a:accent4>
      <a:accent5>
        <a:srgbClr val="72DB2B"/>
      </a:accent5>
      <a:accent6>
        <a:srgbClr val="07841B"/>
      </a:accent6>
      <a:hlink>
        <a:srgbClr val="72DB2B"/>
      </a:hlink>
      <a:folHlink>
        <a:srgbClr val="07841B"/>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new dwell.potx" id="{8A96B63A-8E18-4EFD-A8EA-3DF58B5B819D}" vid="{80E3CF16-4259-4D38-946D-3E9B025F2D98}"/>
    </a:ext>
  </a:extLst>
</a:theme>
</file>

<file path=docProps/app.xml><?xml version="1.0" encoding="utf-8"?>
<Properties xmlns="http://schemas.openxmlformats.org/officeDocument/2006/extended-properties" xmlns:vt="http://schemas.openxmlformats.org/officeDocument/2006/docPropsVTypes">
  <Template>new dwell</Template>
  <TotalTime>530</TotalTime>
  <Words>1809</Words>
  <Application>Microsoft Office PowerPoint</Application>
  <PresentationFormat>Widescreen</PresentationFormat>
  <Paragraphs>196</Paragraphs>
  <Slides>42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42</vt:i4>
      </vt:variant>
    </vt:vector>
  </HeadingPairs>
  <TitlesOfParts>
    <vt:vector size="48" baseType="lpstr">
      <vt:lpstr>Arial</vt:lpstr>
      <vt:lpstr>Lao UI</vt:lpstr>
      <vt:lpstr>Trebuchet MS</vt:lpstr>
      <vt:lpstr>Tw Cen MT</vt:lpstr>
      <vt:lpstr>Dwell-Theme</vt:lpstr>
      <vt:lpstr>Dwell-Light-Theme</vt:lpstr>
      <vt:lpstr>The  Book of Ephesians </vt:lpstr>
      <vt:lpstr>Last Time</vt:lpstr>
      <vt:lpstr>God’s amazing provision</vt:lpstr>
      <vt:lpstr>These Biblical truths are more important than ever</vt:lpstr>
      <vt:lpstr>These Biblical truths are more important than ever</vt:lpstr>
      <vt:lpstr>These Biblical truths are more important than ever</vt:lpstr>
      <vt:lpstr>How do I navigate times like this?</vt:lpstr>
      <vt:lpstr>Ephesians 1:15–17 (NASB95) </vt:lpstr>
      <vt:lpstr>Paul’s Prayer</vt:lpstr>
      <vt:lpstr>Paul gives them 3 things to consider</vt:lpstr>
      <vt:lpstr>Paul gives them 3 things to consider</vt:lpstr>
      <vt:lpstr>Ephesians 1:18–19 (NASB95)</vt:lpstr>
      <vt:lpstr>Paul’s prayer for the Believers at Ephesus</vt:lpstr>
      <vt:lpstr>Paul’s prayer for the Believers at Ephesus</vt:lpstr>
      <vt:lpstr>1) We have to know God’s calling</vt:lpstr>
      <vt:lpstr>1) We have to know God’s calling</vt:lpstr>
      <vt:lpstr>1) We have to know God’s calling</vt:lpstr>
      <vt:lpstr>1) We have to know God’s calling</vt:lpstr>
      <vt:lpstr>2) We have to understand the glory of His inheritance</vt:lpstr>
      <vt:lpstr>2) We have to understand the glory of His inheritance</vt:lpstr>
      <vt:lpstr>2) We have to understand the glory of His inheritance</vt:lpstr>
      <vt:lpstr>PowerPoint Presentation</vt:lpstr>
      <vt:lpstr>2) We have to understand the glory of His inheritance</vt:lpstr>
      <vt:lpstr>2) We have to understand the glory of His inheritance</vt:lpstr>
      <vt:lpstr>2) We have to understand the glory of His inheritance</vt:lpstr>
      <vt:lpstr>2) We have to understand the glory of His inheritance</vt:lpstr>
      <vt:lpstr>2) We have to understand the glory of His inheritance</vt:lpstr>
      <vt:lpstr>2) We have to understand the glory of His inheritance</vt:lpstr>
      <vt:lpstr>3)We have to understand the greatness of God’s power</vt:lpstr>
      <vt:lpstr>3)We have to understand the greatness of God’s power</vt:lpstr>
      <vt:lpstr>Ephesians 1:20–23 (NASB95)</vt:lpstr>
      <vt:lpstr>Ephesians 1:20–23 (NASB95)</vt:lpstr>
      <vt:lpstr>The truth we need</vt:lpstr>
      <vt:lpstr>The truth we need</vt:lpstr>
      <vt:lpstr>The truth we need</vt:lpstr>
      <vt:lpstr>This is the key to an others centered life</vt:lpstr>
      <vt:lpstr>This is the key to an others centered life</vt:lpstr>
      <vt:lpstr>We are living in an increasingly scary time</vt:lpstr>
      <vt:lpstr>Let your heartbreak</vt:lpstr>
      <vt:lpstr>Do something about it</vt:lpstr>
      <vt:lpstr>Do something about it</vt:lpstr>
      <vt:lpstr>Do something about 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Ephesians</dc:title>
  <dc:creator>LoweryR</dc:creator>
  <cp:lastModifiedBy>DoddH</cp:lastModifiedBy>
  <cp:revision>3</cp:revision>
  <dcterms:created xsi:type="dcterms:W3CDTF">2023-10-14T16:19:30Z</dcterms:created>
  <dcterms:modified xsi:type="dcterms:W3CDTF">2023-10-25T12:25:06Z</dcterms:modified>
</cp:coreProperties>
</file>