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7" r:id="rId2"/>
    <p:sldId id="641" r:id="rId3"/>
    <p:sldId id="643" r:id="rId4"/>
    <p:sldId id="648" r:id="rId5"/>
    <p:sldId id="649" r:id="rId6"/>
    <p:sldId id="650" r:id="rId7"/>
    <p:sldId id="651" r:id="rId8"/>
    <p:sldId id="652" r:id="rId9"/>
    <p:sldId id="654" r:id="rId10"/>
    <p:sldId id="655" r:id="rId11"/>
    <p:sldId id="653" r:id="rId12"/>
    <p:sldId id="656" r:id="rId13"/>
    <p:sldId id="657" r:id="rId14"/>
    <p:sldId id="658" r:id="rId15"/>
    <p:sldId id="667" r:id="rId16"/>
    <p:sldId id="659" r:id="rId17"/>
    <p:sldId id="660" r:id="rId18"/>
    <p:sldId id="668" r:id="rId19"/>
    <p:sldId id="6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66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0DA6-87C6-4CEC-8F80-9B83DF652A62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A5E03-0E74-44C6-87B9-F2969E2048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0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963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407979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914170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096768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686708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670569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978403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899557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080051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844420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54256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39038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215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24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63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SIMEON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&amp; ANNA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an OT believer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a senior citizen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Holy Spirit is “upon” him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B9AF9FC-706F-45E1-8CE5-C57BBF6B9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109627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2:25</a:t>
            </a:r>
            <a:r>
              <a:rPr lang="en-US" sz="3200" dirty="0"/>
              <a:t> . . . and the Holy Spirit was upon him. </a:t>
            </a:r>
            <a:r>
              <a:rPr lang="en-US" sz="3200" baseline="30000" dirty="0"/>
              <a:t>26</a:t>
            </a:r>
            <a:r>
              <a:rPr lang="en-US" sz="3200" dirty="0"/>
              <a:t> And it had been revealed to him by the Holy Spirit that he would not see death before he had seen the Lord’s Christ. </a:t>
            </a:r>
            <a:r>
              <a:rPr lang="en-US" sz="3200" baseline="30000" dirty="0"/>
              <a:t>27</a:t>
            </a:r>
            <a:r>
              <a:rPr lang="en-US" sz="3200" dirty="0"/>
              <a:t> And he came in the Spirit into the temple . . . </a:t>
            </a:r>
          </a:p>
        </p:txBody>
      </p:sp>
    </p:spTree>
    <p:extLst>
      <p:ext uri="{BB962C8B-B14F-4D97-AF65-F5344CB8AC3E}">
        <p14:creationId xmlns:p14="http://schemas.microsoft.com/office/powerpoint/2010/main" val="286654441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SIMEON &amp;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ANNA</a:t>
            </a:r>
            <a:endParaRPr lang="en-US" sz="4000" b="0" u="sng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prophetess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3D95AB1-76B4-42D4-9C89-26A24AF16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919252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2:36</a:t>
            </a:r>
            <a:r>
              <a:rPr lang="en-US" sz="3200" dirty="0"/>
              <a:t> And there was a prophetess, Anna the daughter of Phanuel, of the tribe of Asher . . . </a:t>
            </a:r>
          </a:p>
        </p:txBody>
      </p:sp>
    </p:spTree>
    <p:extLst>
      <p:ext uri="{BB962C8B-B14F-4D97-AF65-F5344CB8AC3E}">
        <p14:creationId xmlns:p14="http://schemas.microsoft.com/office/powerpoint/2010/main" val="65126744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SIMEON &amp;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ANNA</a:t>
            </a:r>
            <a:endParaRPr lang="en-US" sz="4000" b="0" u="sng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prophetess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senior citizen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ECC4D8A-455E-4F12-8EE9-DD8BCE73E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519202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2:36</a:t>
            </a:r>
            <a:r>
              <a:rPr lang="en-US" sz="3200" dirty="0"/>
              <a:t> . . . She was advanced in years and had lived with her husband seven years after her marriage, </a:t>
            </a:r>
            <a:r>
              <a:rPr lang="en-US" sz="3200" baseline="30000" dirty="0"/>
              <a:t>37</a:t>
            </a:r>
            <a:r>
              <a:rPr lang="en-US" sz="3200" dirty="0"/>
              <a:t> and then as a widow to the age of eighty-four . . . </a:t>
            </a:r>
          </a:p>
        </p:txBody>
      </p:sp>
    </p:spTree>
    <p:extLst>
      <p:ext uri="{BB962C8B-B14F-4D97-AF65-F5344CB8AC3E}">
        <p14:creationId xmlns:p14="http://schemas.microsoft.com/office/powerpoint/2010/main" val="292351292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SIMEON &amp;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ANNA</a:t>
            </a:r>
            <a:endParaRPr lang="en-US" sz="4000" b="0" u="sng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prophetess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senior citizen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prayer-warrior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4D113F2-D0A3-4CED-976B-AB69AB77C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919252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2:37</a:t>
            </a:r>
            <a:r>
              <a:rPr lang="en-US" sz="3200" dirty="0"/>
              <a:t> She never left the temple, serving night and day with fastings and prayers. </a:t>
            </a:r>
          </a:p>
        </p:txBody>
      </p:sp>
    </p:spTree>
    <p:extLst>
      <p:ext uri="{BB962C8B-B14F-4D97-AF65-F5344CB8AC3E}">
        <p14:creationId xmlns:p14="http://schemas.microsoft.com/office/powerpoint/2010/main" val="292276962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SIMEON &amp;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ANNA</a:t>
            </a:r>
            <a:endParaRPr lang="en-US" sz="4000" b="0" u="sng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prophetess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senior citizen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is a prayer-warrior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She spreads the news of Jesus to others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F2BB979-C6C3-4A94-800F-8D363E963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919252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2:38</a:t>
            </a:r>
            <a:r>
              <a:rPr lang="en-US" sz="3200" dirty="0"/>
              <a:t> . . . (She) and continued to speak of Him to all those who were looking for the redemption of Jerusalem. </a:t>
            </a:r>
          </a:p>
        </p:txBody>
      </p:sp>
    </p:spTree>
    <p:extLst>
      <p:ext uri="{BB962C8B-B14F-4D97-AF65-F5344CB8AC3E}">
        <p14:creationId xmlns:p14="http://schemas.microsoft.com/office/powerpoint/2010/main" val="411909406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SIMEON &amp; ANNA</a:t>
            </a:r>
            <a:endParaRPr lang="en-US" sz="4000" b="0" dirty="0">
              <a:effectLst/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Not waiting to die or living for self –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but spiritually vibrant &amp;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faithfully serving God!</a:t>
            </a:r>
          </a:p>
        </p:txBody>
      </p:sp>
    </p:spTree>
    <p:extLst>
      <p:ext uri="{BB962C8B-B14F-4D97-AF65-F5344CB8AC3E}">
        <p14:creationId xmlns:p14="http://schemas.microsoft.com/office/powerpoint/2010/main" val="1389961531"/>
      </p:ext>
    </p:extLst>
  </p:cSld>
  <p:clrMapOvr>
    <a:masterClrMapping/>
  </p:clrMapOvr>
  <p:transition spd="med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PICTURE OF WHAT OUR LIVES CAN BE LIKE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AS SENIORS</a:t>
            </a: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We can have right standing with God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B74C021-56D2-41B3-AD67-298E1CAD3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333797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1:12</a:t>
            </a:r>
            <a:r>
              <a:rPr lang="en-US" sz="3200" dirty="0"/>
              <a:t> But to all who believe in Jesus and receive Him, He gives the right to become children of God. </a:t>
            </a:r>
          </a:p>
        </p:txBody>
      </p:sp>
    </p:spTree>
    <p:extLst>
      <p:ext uri="{BB962C8B-B14F-4D97-AF65-F5344CB8AC3E}">
        <p14:creationId xmlns:p14="http://schemas.microsoft.com/office/powerpoint/2010/main" val="177287783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PICTURE OF WHAT OUR LIVES CAN BE LIKE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AS SENIORS</a:t>
            </a: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We can have right standing with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We can be liberated from the fear of death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52AA27B-027B-42C2-B96E-02086799D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3890427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2:29</a:t>
            </a:r>
            <a:r>
              <a:rPr lang="en-US" sz="3200" dirty="0"/>
              <a:t> “Now Lord, You are releasing Your bond-servant to depart in peace, according to Your word . . .”</a:t>
            </a:r>
          </a:p>
        </p:txBody>
      </p:sp>
    </p:spTree>
    <p:extLst>
      <p:ext uri="{BB962C8B-B14F-4D97-AF65-F5344CB8AC3E}">
        <p14:creationId xmlns:p14="http://schemas.microsoft.com/office/powerpoint/2010/main" val="403254431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PICTURE OF WHAT OUR LIVES CAN BE LIKE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AS SENIORS</a:t>
            </a: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We can have right standing with God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We can be liberated from the fear of death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We can experience the Holy Spirit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20EEA6E-5880-4DC9-93EE-90E49A819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455717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John 7:37</a:t>
            </a:r>
            <a:r>
              <a:rPr lang="en-US" sz="3200" dirty="0"/>
              <a:t> “If anyone is thirsty, let him come to Me and drink. </a:t>
            </a:r>
            <a:br>
              <a:rPr lang="en-US" sz="3200" dirty="0"/>
            </a:br>
            <a:r>
              <a:rPr lang="en-US" sz="3200" baseline="30000" dirty="0"/>
              <a:t>38</a:t>
            </a:r>
            <a:r>
              <a:rPr lang="en-US" sz="3200" dirty="0"/>
              <a:t> He who believes in Me, as the Scripture said, ‘From his innermost being will flow rivers of living water.’” </a:t>
            </a:r>
            <a:r>
              <a:rPr lang="en-US" sz="3200" baseline="30000" dirty="0"/>
              <a:t>39</a:t>
            </a:r>
            <a:r>
              <a:rPr lang="en-US" sz="3200" dirty="0"/>
              <a:t> But this Jesus spoke of the Spirit, whom those who believed in Him were to receive . . . </a:t>
            </a:r>
          </a:p>
        </p:txBody>
      </p:sp>
    </p:spTree>
    <p:extLst>
      <p:ext uri="{BB962C8B-B14F-4D97-AF65-F5344CB8AC3E}">
        <p14:creationId xmlns:p14="http://schemas.microsoft.com/office/powerpoint/2010/main" val="421574246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PICTURE OF WHAT OUR LIVES CAN BE LIKE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AS SENIORS</a:t>
            </a: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We can serve God in significant ways: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ts val="144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PRAISING &amp; THANKING GOD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ts val="144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ENCOURAGING YOUNGER BELIEVERS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ts val="144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ADVANCING GOD’S WORK THROUGH PRAYER</a:t>
            </a:r>
          </a:p>
          <a:p>
            <a:pPr marL="1428750" lvl="2" indent="-571500" eaLnBrk="1" hangingPunct="1">
              <a:lnSpc>
                <a:spcPct val="70000"/>
              </a:lnSpc>
              <a:spcBef>
                <a:spcPts val="1440"/>
              </a:spcBef>
              <a:buFont typeface="Wingdings" panose="05000000000000000000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TELLING OTHERS ABOUT JESUS</a:t>
            </a:r>
            <a:endParaRPr lang="en-US" sz="4400" dirty="0">
              <a:cs typeface="Times New Roman" pitchFamily="18" charset="0"/>
            </a:endParaRPr>
          </a:p>
          <a:p>
            <a:pPr marL="57150" indent="0" algn="ctr"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Why “Pacesetters” is a fitting name for us!</a:t>
            </a:r>
          </a:p>
        </p:txBody>
      </p:sp>
    </p:spTree>
    <p:extLst>
      <p:ext uri="{BB962C8B-B14F-4D97-AF65-F5344CB8AC3E}">
        <p14:creationId xmlns:p14="http://schemas.microsoft.com/office/powerpoint/2010/main" val="302659958"/>
      </p:ext>
    </p:extLst>
  </p:cSld>
  <p:clrMapOvr>
    <a:masterClrMapping/>
  </p:clrMapOvr>
  <p:transition spd="med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2977"/>
            <a:ext cx="12192000" cy="54271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Luke 2:25</a:t>
            </a:r>
            <a:r>
              <a:rPr lang="en-US" sz="3200" dirty="0"/>
              <a:t> And there was a man in Jerusalem whose name was Simeon; and this man was righteous and devout, looking for the consolation of Israel; and the Holy Spirit was upon him. </a:t>
            </a:r>
            <a:r>
              <a:rPr lang="en-US" sz="3200" baseline="30000" dirty="0"/>
              <a:t>26</a:t>
            </a:r>
            <a:r>
              <a:rPr lang="en-US" sz="3200" dirty="0"/>
              <a:t> And it had been revealed to him by the Holy Spirit that he would not see death before he had seen the Lord’s Christ. </a:t>
            </a:r>
            <a:r>
              <a:rPr lang="en-US" sz="3200" baseline="30000" dirty="0"/>
              <a:t>27</a:t>
            </a:r>
            <a:r>
              <a:rPr lang="en-US" sz="3200" dirty="0"/>
              <a:t> And he came in the Spirit into the temple; and when the parents brought in the child Jesus, to carry out for Him the custom of the Law, </a:t>
            </a:r>
            <a:br>
              <a:rPr lang="en-US" sz="3200" dirty="0"/>
            </a:br>
            <a:r>
              <a:rPr lang="en-US" sz="3200" baseline="30000" dirty="0"/>
              <a:t>28</a:t>
            </a:r>
            <a:r>
              <a:rPr lang="en-US" sz="3200" dirty="0"/>
              <a:t> then he took Him into his arms, and blessed God, and said, </a:t>
            </a:r>
            <a:br>
              <a:rPr lang="en-US" sz="3200" dirty="0"/>
            </a:br>
            <a:r>
              <a:rPr lang="en-US" sz="3200" baseline="30000" dirty="0"/>
              <a:t>29</a:t>
            </a:r>
            <a:r>
              <a:rPr lang="en-US" sz="3200" dirty="0"/>
              <a:t> “Now Lord, You are releasing Your bond-servant to depart in peace, According to Your word; </a:t>
            </a:r>
            <a:r>
              <a:rPr lang="en-US" sz="3200" baseline="30000" dirty="0"/>
              <a:t>30</a:t>
            </a:r>
            <a:r>
              <a:rPr lang="en-US" sz="3200" dirty="0"/>
              <a:t> For my eyes have seen Your salvation, </a:t>
            </a:r>
            <a:r>
              <a:rPr lang="en-US" sz="3200" baseline="30000" dirty="0"/>
              <a:t>31</a:t>
            </a:r>
            <a:r>
              <a:rPr lang="en-US" sz="3200" dirty="0"/>
              <a:t> Which You have prepared in the presence of all peoples, </a:t>
            </a:r>
            <a:r>
              <a:rPr lang="en-US" sz="3200" baseline="30000" dirty="0"/>
              <a:t>32</a:t>
            </a:r>
            <a:r>
              <a:rPr lang="en-US" sz="3200" dirty="0"/>
              <a:t> A </a:t>
            </a:r>
            <a:r>
              <a:rPr lang="en-US" sz="3200" cap="small" dirty="0"/>
              <a:t>Light</a:t>
            </a:r>
            <a:r>
              <a:rPr lang="en-US" sz="3200" dirty="0"/>
              <a:t> </a:t>
            </a:r>
            <a:r>
              <a:rPr lang="en-US" sz="3200" cap="small" dirty="0"/>
              <a:t>of revelation to the Gentiles</a:t>
            </a:r>
            <a:r>
              <a:rPr lang="en-US" sz="3200" dirty="0"/>
              <a:t>, And the glory of Your people Israel.”</a:t>
            </a:r>
          </a:p>
        </p:txBody>
      </p:sp>
    </p:spTree>
    <p:extLst>
      <p:ext uri="{BB962C8B-B14F-4D97-AF65-F5344CB8AC3E}">
        <p14:creationId xmlns:p14="http://schemas.microsoft.com/office/powerpoint/2010/main" val="246202204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b="0" dirty="0">
              <a:effectLst/>
              <a:cs typeface="Times New Roman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96D580C8-32D6-464A-89FA-63104150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64014"/>
            <a:ext cx="12192000" cy="58374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100"/>
              </a:lnSpc>
            </a:pPr>
            <a:r>
              <a:rPr lang="en-US" sz="3200" baseline="30000" dirty="0"/>
              <a:t>33</a:t>
            </a:r>
            <a:r>
              <a:rPr lang="en-US" sz="3200" dirty="0"/>
              <a:t> And His father and mother were amazed at the things which were being said about Him. </a:t>
            </a:r>
            <a:r>
              <a:rPr lang="en-US" sz="3200" baseline="30000" dirty="0"/>
              <a:t>34</a:t>
            </a:r>
            <a:r>
              <a:rPr lang="en-US" sz="3200" dirty="0"/>
              <a:t> And Simeon blessed them and said to Mary His mother, “Behold, this Child is appointed for the fall and rise of many in Israel, and for a sign to be opposed— </a:t>
            </a:r>
            <a:r>
              <a:rPr lang="en-US" sz="3200" baseline="30000" dirty="0"/>
              <a:t>35</a:t>
            </a:r>
            <a:r>
              <a:rPr lang="en-US" sz="3200" dirty="0"/>
              <a:t> and a sword will pierce even your own soul—to the end that thoughts from many hearts may be revealed.” </a:t>
            </a:r>
            <a:br>
              <a:rPr lang="en-US" sz="3200" dirty="0"/>
            </a:br>
            <a:r>
              <a:rPr lang="en-US" sz="3200" baseline="30000" dirty="0"/>
              <a:t>36</a:t>
            </a:r>
            <a:r>
              <a:rPr lang="en-US" sz="3200" dirty="0"/>
              <a:t> And there was a prophetess, Anna the daughter of Phanuel, of the tribe of Asher. She was advanced in years and had lived with her husband seven years after her marriage, </a:t>
            </a:r>
            <a:r>
              <a:rPr lang="en-US" sz="3200" baseline="30000" dirty="0"/>
              <a:t>37</a:t>
            </a:r>
            <a:r>
              <a:rPr lang="en-US" sz="3200" dirty="0"/>
              <a:t> and then as a widow to the age of eighty-four. She never left the temple, serving night and day with fastings and prayers. </a:t>
            </a:r>
            <a:r>
              <a:rPr lang="en-US" sz="3200" baseline="30000" dirty="0"/>
              <a:t>38</a:t>
            </a:r>
            <a:r>
              <a:rPr lang="en-US" sz="3200" dirty="0"/>
              <a:t> At that very moment she came up and began giving thanks to God, and continued to speak of Him to all those who were looking for the redemption of Jerusalem.</a:t>
            </a:r>
          </a:p>
        </p:txBody>
      </p:sp>
    </p:spTree>
    <p:extLst>
      <p:ext uri="{BB962C8B-B14F-4D97-AF65-F5344CB8AC3E}">
        <p14:creationId xmlns:p14="http://schemas.microsoft.com/office/powerpoint/2010/main" val="287346805"/>
      </p:ext>
    </p:extLst>
  </p:cSld>
  <p:clrMapOvr>
    <a:masterClrMapping/>
  </p:clrMapOvr>
  <p:transition spd="med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JESUS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God’s Messiah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1504720-78CF-4D1E-A307-10604E598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919252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lnSpc>
                <a:spcPts val="3200"/>
              </a:lnSpc>
            </a:pPr>
            <a:r>
              <a:rPr lang="en-US" sz="3200" baseline="30000" dirty="0"/>
              <a:t>2:26</a:t>
            </a:r>
            <a:r>
              <a:rPr lang="en-US" sz="3200" dirty="0"/>
              <a:t> And it had been revealed to him by the Holy Spirit that he would not see death before he had seen </a:t>
            </a:r>
            <a:r>
              <a:rPr lang="en-US" sz="3200" u="sng" dirty="0"/>
              <a:t>the Lord’s Christ</a:t>
            </a:r>
            <a:r>
              <a:rPr lang="en-US" sz="3200" dirty="0"/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07112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JESUS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God’s Messiah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the Savior of God’s chosen nation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6C756F22-B838-4D38-8173-DD5D5ED3A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519202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2:30</a:t>
            </a:r>
            <a:r>
              <a:rPr lang="en-US" sz="3200" dirty="0"/>
              <a:t> “. . . For my eyes have seen </a:t>
            </a:r>
            <a:r>
              <a:rPr lang="en-US" sz="3200" u="sng" dirty="0"/>
              <a:t>Your salvation</a:t>
            </a:r>
            <a:r>
              <a:rPr lang="en-US" sz="3200" dirty="0"/>
              <a:t> . . .” (see also 2:25 – “the consolation of Israel” &amp; 2:38 – “the redemption of Jerusalem”) </a:t>
            </a:r>
          </a:p>
        </p:txBody>
      </p:sp>
    </p:spTree>
    <p:extLst>
      <p:ext uri="{BB962C8B-B14F-4D97-AF65-F5344CB8AC3E}">
        <p14:creationId xmlns:p14="http://schemas.microsoft.com/office/powerpoint/2010/main" val="4015630627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JESUS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God’s Messiah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the Savior of God’s chosen nation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the revelation of God to humanity</a:t>
            </a:r>
          </a:p>
          <a:p>
            <a:pPr marL="457200" lvl="1" indent="0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686A26A9-8AF1-419C-A76F-8A7159881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919252"/>
            <a:ext cx="11785600" cy="9130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2:32</a:t>
            </a:r>
            <a:r>
              <a:rPr lang="en-US" sz="3200" dirty="0"/>
              <a:t> “. . . A </a:t>
            </a:r>
            <a:r>
              <a:rPr lang="en-US" sz="3200" cap="small" dirty="0"/>
              <a:t>Light</a:t>
            </a:r>
            <a:r>
              <a:rPr lang="en-US" sz="3200" dirty="0"/>
              <a:t> </a:t>
            </a:r>
            <a:r>
              <a:rPr lang="en-US" sz="3200" cap="small" dirty="0"/>
              <a:t>of revelation to the Gentiles</a:t>
            </a:r>
            <a:r>
              <a:rPr lang="en-US" sz="3200" dirty="0"/>
              <a:t>, and the glory of Your people Israel.” (see Isa. 49:6 &amp; John 8:12)</a:t>
            </a:r>
          </a:p>
        </p:txBody>
      </p:sp>
    </p:spTree>
    <p:extLst>
      <p:ext uri="{BB962C8B-B14F-4D97-AF65-F5344CB8AC3E}">
        <p14:creationId xmlns:p14="http://schemas.microsoft.com/office/powerpoint/2010/main" val="185810549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JESUS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God’s Messiah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the Savior of God’s chosen nation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the revelation of God to humanity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will polarize Israelites &amp; be opposed</a:t>
            </a:r>
          </a:p>
          <a:p>
            <a:pPr marL="457200" lvl="1" indent="0" eaLnBrk="1" hangingPunct="1">
              <a:lnSpc>
                <a:spcPct val="70000"/>
              </a:lnSpc>
              <a:spcBef>
                <a:spcPts val="144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C87FD436-48C7-4B26-AB6A-A9F9BCF65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4690527"/>
            <a:ext cx="11785600" cy="21441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2:34</a:t>
            </a:r>
            <a:r>
              <a:rPr lang="en-US" sz="3200" dirty="0"/>
              <a:t> And Simeon blessed them and said to Mary His mother, “Behold, this Child is appointed for the fall and rise of many in Israel, and for a sign to be opposed— </a:t>
            </a:r>
            <a:r>
              <a:rPr lang="en-US" sz="3200" baseline="30000" dirty="0"/>
              <a:t>35</a:t>
            </a:r>
            <a:r>
              <a:rPr lang="en-US" sz="3200" dirty="0"/>
              <a:t> and a sword will pierce even your own soul—to the end that thoughts from many hearts may be revealed.” (see Matt. 12:30)</a:t>
            </a:r>
          </a:p>
        </p:txBody>
      </p:sp>
    </p:spTree>
    <p:extLst>
      <p:ext uri="{BB962C8B-B14F-4D97-AF65-F5344CB8AC3E}">
        <p14:creationId xmlns:p14="http://schemas.microsoft.com/office/powerpoint/2010/main" val="18008283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SIMEON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&amp; ANNA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an OT believer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532273D0-F3C2-45EE-BDA9-5564A73E4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509677"/>
            <a:ext cx="11785600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2:25</a:t>
            </a:r>
            <a:r>
              <a:rPr lang="en-US" sz="3200" dirty="0"/>
              <a:t> And there was a man in Jerusalem whose name was Simeon; and this man was </a:t>
            </a:r>
            <a:r>
              <a:rPr lang="en-US" sz="3200" u="sng" dirty="0"/>
              <a:t>righteous</a:t>
            </a:r>
            <a:r>
              <a:rPr lang="en-US" sz="3200" dirty="0"/>
              <a:t> and </a:t>
            </a:r>
            <a:r>
              <a:rPr lang="en-US" sz="3200" u="sng" dirty="0"/>
              <a:t>devout</a:t>
            </a:r>
            <a:r>
              <a:rPr lang="en-US" sz="3200" dirty="0"/>
              <a:t>, looking for the consolation of Israel . . .</a:t>
            </a:r>
          </a:p>
        </p:txBody>
      </p:sp>
    </p:spTree>
    <p:extLst>
      <p:ext uri="{BB962C8B-B14F-4D97-AF65-F5344CB8AC3E}">
        <p14:creationId xmlns:p14="http://schemas.microsoft.com/office/powerpoint/2010/main" val="375760938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rebuchet MS"/>
              <a:ea typeface="+mn-ea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4400" dirty="0"/>
              <a:t>Luke 2:25-38</a:t>
            </a:r>
            <a:br>
              <a:rPr lang="en-US" sz="4400" dirty="0"/>
            </a:br>
            <a:r>
              <a:rPr lang="en-US" sz="4400" dirty="0"/>
              <a:t>Simeon &amp; Anna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A0E4BC8-6242-4C1B-B3C8-7064B2102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9" y="1781665"/>
            <a:ext cx="11837542" cy="4892511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ts val="1440"/>
              </a:spcBef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WE LEARN ABOUT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SIMEON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&amp; ANNA</a:t>
            </a:r>
            <a:endParaRPr lang="en-US" sz="4000" b="0" dirty="0">
              <a:effectLst/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an OT believer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He is a senior citizen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B60A8ACC-48B4-4ED2-BB6E-014AA3538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100102"/>
            <a:ext cx="11785600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2:26</a:t>
            </a:r>
            <a:r>
              <a:rPr lang="en-US" sz="3200" dirty="0"/>
              <a:t> And it had been revealed to him . . . that he would not see death before he had seen the Lord’s Christ . . . </a:t>
            </a:r>
            <a:r>
              <a:rPr lang="en-US" sz="3200" baseline="30000" dirty="0"/>
              <a:t>29</a:t>
            </a:r>
            <a:r>
              <a:rPr lang="en-US" sz="3200" dirty="0"/>
              <a:t> “Now Lord, You are releasing Your bond-servant to depart in peace, according to Your word . . .”</a:t>
            </a:r>
          </a:p>
        </p:txBody>
      </p:sp>
    </p:spTree>
    <p:extLst>
      <p:ext uri="{BB962C8B-B14F-4D97-AF65-F5344CB8AC3E}">
        <p14:creationId xmlns:p14="http://schemas.microsoft.com/office/powerpoint/2010/main" val="118573210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912</Words>
  <Application>Microsoft Office PowerPoint</Application>
  <PresentationFormat>Widescreen</PresentationFormat>
  <Paragraphs>89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1_Default Design</vt:lpstr>
      <vt:lpstr>PowerPoint Presentation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  <vt:lpstr>Luke 2:25-38 Simeon &amp; Anna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2023-02-01T18:47:06Z</dcterms:created>
  <dcterms:modified xsi:type="dcterms:W3CDTF">2023-02-01T18:47:10Z</dcterms:modified>
</cp:coreProperties>
</file>