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21"/>
  </p:notesMasterIdLst>
  <p:sldIdLst>
    <p:sldId id="257" r:id="rId2"/>
    <p:sldId id="666" r:id="rId3"/>
    <p:sldId id="671" r:id="rId4"/>
    <p:sldId id="697" r:id="rId5"/>
    <p:sldId id="673" r:id="rId6"/>
    <p:sldId id="674" r:id="rId7"/>
    <p:sldId id="675" r:id="rId8"/>
    <p:sldId id="676" r:id="rId9"/>
    <p:sldId id="694" r:id="rId10"/>
    <p:sldId id="677" r:id="rId11"/>
    <p:sldId id="679" r:id="rId12"/>
    <p:sldId id="683" r:id="rId13"/>
    <p:sldId id="695" r:id="rId14"/>
    <p:sldId id="696" r:id="rId15"/>
    <p:sldId id="692" r:id="rId16"/>
    <p:sldId id="693" r:id="rId17"/>
    <p:sldId id="698" r:id="rId18"/>
    <p:sldId id="689" r:id="rId19"/>
    <p:sldId id="260"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0612" autoAdjust="0"/>
    <p:restoredTop sz="94660"/>
  </p:normalViewPr>
  <p:slideViewPr>
    <p:cSldViewPr snapToGrid="0">
      <p:cViewPr varScale="1">
        <p:scale>
          <a:sx n="66" d="100"/>
          <a:sy n="66" d="100"/>
        </p:scale>
        <p:origin x="92" y="424"/>
      </p:cViewPr>
      <p:guideLst/>
    </p:cSldViewPr>
  </p:slid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8BC7EF-6B28-4788-AA94-38446E6F3EDB}" type="datetimeFigureOut">
              <a:rPr lang="en-US" smtClean="0"/>
              <a:t>1/31/2023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1EB649-0E10-40AD-9043-87CE19EE6483}" type="slidenum">
              <a:rPr lang="en-US" smtClean="0"/>
              <a:t>‹#›</a:t>
            </a:fld>
            <a:endParaRPr lang="en-US" dirty="0"/>
          </a:p>
        </p:txBody>
      </p:sp>
    </p:spTree>
    <p:extLst>
      <p:ext uri="{BB962C8B-B14F-4D97-AF65-F5344CB8AC3E}">
        <p14:creationId xmlns:p14="http://schemas.microsoft.com/office/powerpoint/2010/main" val="15862919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8696305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p:txBody>
          <a:bodyPr/>
          <a:lstStyle>
            <a:lvl1pPr fontAlgn="auto">
              <a:spcBef>
                <a:spcPts val="0"/>
              </a:spcBef>
              <a:spcAft>
                <a:spcPts val="0"/>
              </a:spcAft>
              <a:defRPr dirty="0">
                <a:latin typeface="+mn-lt"/>
              </a:defRPr>
            </a:lvl1pPr>
          </a:lstStyle>
          <a:p>
            <a:pPr>
              <a:defRPr/>
            </a:pPr>
            <a:endParaRPr lang="en-US" dirty="0"/>
          </a:p>
        </p:txBody>
      </p:sp>
      <p:sp>
        <p:nvSpPr>
          <p:cNvPr id="5" name="Rectangle 5"/>
          <p:cNvSpPr>
            <a:spLocks noGrp="1" noChangeArrowheads="1"/>
          </p:cNvSpPr>
          <p:nvPr>
            <p:ph type="ftr" sz="quarter" idx="11"/>
          </p:nvPr>
        </p:nvSpPr>
        <p:spPr/>
        <p:txBody>
          <a:bodyPr/>
          <a:lstStyle>
            <a:lvl1pPr fontAlgn="auto">
              <a:spcBef>
                <a:spcPts val="0"/>
              </a:spcBef>
              <a:spcAft>
                <a:spcPts val="0"/>
              </a:spcAft>
              <a:defRPr dirty="0">
                <a:latin typeface="+mn-lt"/>
              </a:defRPr>
            </a:lvl1pPr>
          </a:lstStyle>
          <a:p>
            <a:pPr>
              <a:defRPr/>
            </a:pPr>
            <a:endParaRPr lang="en-US" dirty="0"/>
          </a:p>
        </p:txBody>
      </p:sp>
      <p:sp>
        <p:nvSpPr>
          <p:cNvPr id="6" name="Rectangle 6"/>
          <p:cNvSpPr>
            <a:spLocks noGrp="1" noChangeArrowheads="1"/>
          </p:cNvSpPr>
          <p:nvPr>
            <p:ph type="sldNum" sz="quarter" idx="12"/>
          </p:nvPr>
        </p:nvSpPr>
        <p:spPr/>
        <p:txBody>
          <a:bodyPr/>
          <a:lstStyle>
            <a:lvl1pPr>
              <a:defRPr>
                <a:latin typeface="Trebuchet MS" panose="020B0603020202020204" pitchFamily="34" charset="0"/>
              </a:defRPr>
            </a:lvl1pPr>
          </a:lstStyle>
          <a:p>
            <a:fld id="{531D0AA2-F4FA-499F-A738-F08541316514}" type="slidenum">
              <a:rPr lang="en-US" altLang="en-US"/>
              <a:pPr/>
              <a:t>‹#›</a:t>
            </a:fld>
            <a:endParaRPr lang="en-US" altLang="en-US" dirty="0"/>
          </a:p>
        </p:txBody>
      </p:sp>
    </p:spTree>
    <p:extLst>
      <p:ext uri="{BB962C8B-B14F-4D97-AF65-F5344CB8AC3E}">
        <p14:creationId xmlns:p14="http://schemas.microsoft.com/office/powerpoint/2010/main" val="1075256708"/>
      </p:ext>
    </p:extLst>
  </p:cSld>
  <p:clrMapOvr>
    <a:masterClrMapping/>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p:txBody>
          <a:bodyPr/>
          <a:lstStyle>
            <a:lvl1pPr fontAlgn="auto">
              <a:spcBef>
                <a:spcPts val="0"/>
              </a:spcBef>
              <a:spcAft>
                <a:spcPts val="0"/>
              </a:spcAft>
              <a:defRPr dirty="0">
                <a:latin typeface="+mn-lt"/>
              </a:defRPr>
            </a:lvl1pPr>
          </a:lstStyle>
          <a:p>
            <a:pPr>
              <a:defRPr/>
            </a:pPr>
            <a:endParaRPr lang="en-US" dirty="0"/>
          </a:p>
        </p:txBody>
      </p:sp>
      <p:sp>
        <p:nvSpPr>
          <p:cNvPr id="5" name="Rectangle 5"/>
          <p:cNvSpPr>
            <a:spLocks noGrp="1" noChangeArrowheads="1"/>
          </p:cNvSpPr>
          <p:nvPr>
            <p:ph type="ftr" sz="quarter" idx="11"/>
          </p:nvPr>
        </p:nvSpPr>
        <p:spPr/>
        <p:txBody>
          <a:bodyPr/>
          <a:lstStyle>
            <a:lvl1pPr fontAlgn="auto">
              <a:spcBef>
                <a:spcPts val="0"/>
              </a:spcBef>
              <a:spcAft>
                <a:spcPts val="0"/>
              </a:spcAft>
              <a:defRPr dirty="0">
                <a:latin typeface="+mn-lt"/>
              </a:defRPr>
            </a:lvl1pPr>
          </a:lstStyle>
          <a:p>
            <a:pPr>
              <a:defRPr/>
            </a:pPr>
            <a:endParaRPr lang="en-US" dirty="0"/>
          </a:p>
        </p:txBody>
      </p:sp>
      <p:sp>
        <p:nvSpPr>
          <p:cNvPr id="6" name="Rectangle 6"/>
          <p:cNvSpPr>
            <a:spLocks noGrp="1" noChangeArrowheads="1"/>
          </p:cNvSpPr>
          <p:nvPr>
            <p:ph type="sldNum" sz="quarter" idx="12"/>
          </p:nvPr>
        </p:nvSpPr>
        <p:spPr/>
        <p:txBody>
          <a:bodyPr/>
          <a:lstStyle>
            <a:lvl1pPr>
              <a:defRPr>
                <a:latin typeface="Trebuchet MS" panose="020B0603020202020204" pitchFamily="34" charset="0"/>
              </a:defRPr>
            </a:lvl1pPr>
          </a:lstStyle>
          <a:p>
            <a:fld id="{118A37CC-6666-4508-A466-006D4401CBF7}" type="slidenum">
              <a:rPr lang="en-US" altLang="en-US"/>
              <a:pPr/>
              <a:t>‹#›</a:t>
            </a:fld>
            <a:endParaRPr lang="en-US" altLang="en-US" dirty="0"/>
          </a:p>
        </p:txBody>
      </p:sp>
    </p:spTree>
    <p:extLst>
      <p:ext uri="{BB962C8B-B14F-4D97-AF65-F5344CB8AC3E}">
        <p14:creationId xmlns:p14="http://schemas.microsoft.com/office/powerpoint/2010/main" val="1128484416"/>
      </p:ext>
    </p:extLst>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p:txBody>
          <a:bodyPr/>
          <a:lstStyle>
            <a:lvl1pPr fontAlgn="auto">
              <a:spcBef>
                <a:spcPts val="0"/>
              </a:spcBef>
              <a:spcAft>
                <a:spcPts val="0"/>
              </a:spcAft>
              <a:defRPr dirty="0">
                <a:latin typeface="+mn-lt"/>
              </a:defRPr>
            </a:lvl1pPr>
          </a:lstStyle>
          <a:p>
            <a:pPr>
              <a:defRPr/>
            </a:pPr>
            <a:endParaRPr lang="en-US" dirty="0"/>
          </a:p>
        </p:txBody>
      </p:sp>
      <p:sp>
        <p:nvSpPr>
          <p:cNvPr id="5" name="Rectangle 5"/>
          <p:cNvSpPr>
            <a:spLocks noGrp="1" noChangeArrowheads="1"/>
          </p:cNvSpPr>
          <p:nvPr>
            <p:ph type="ftr" sz="quarter" idx="11"/>
          </p:nvPr>
        </p:nvSpPr>
        <p:spPr/>
        <p:txBody>
          <a:bodyPr/>
          <a:lstStyle>
            <a:lvl1pPr fontAlgn="auto">
              <a:spcBef>
                <a:spcPts val="0"/>
              </a:spcBef>
              <a:spcAft>
                <a:spcPts val="0"/>
              </a:spcAft>
              <a:defRPr dirty="0">
                <a:latin typeface="+mn-lt"/>
              </a:defRPr>
            </a:lvl1pPr>
          </a:lstStyle>
          <a:p>
            <a:pPr>
              <a:defRPr/>
            </a:pPr>
            <a:endParaRPr lang="en-US" dirty="0"/>
          </a:p>
        </p:txBody>
      </p:sp>
      <p:sp>
        <p:nvSpPr>
          <p:cNvPr id="6" name="Rectangle 6"/>
          <p:cNvSpPr>
            <a:spLocks noGrp="1" noChangeArrowheads="1"/>
          </p:cNvSpPr>
          <p:nvPr>
            <p:ph type="sldNum" sz="quarter" idx="12"/>
          </p:nvPr>
        </p:nvSpPr>
        <p:spPr/>
        <p:txBody>
          <a:bodyPr/>
          <a:lstStyle>
            <a:lvl1pPr>
              <a:defRPr>
                <a:latin typeface="Trebuchet MS" panose="020B0603020202020204" pitchFamily="34" charset="0"/>
              </a:defRPr>
            </a:lvl1pPr>
          </a:lstStyle>
          <a:p>
            <a:fld id="{F098BB40-330C-4DD4-83BF-D7E7DD1994B7}" type="slidenum">
              <a:rPr lang="en-US" altLang="en-US"/>
              <a:pPr/>
              <a:t>‹#›</a:t>
            </a:fld>
            <a:endParaRPr lang="en-US" altLang="en-US" dirty="0"/>
          </a:p>
        </p:txBody>
      </p:sp>
    </p:spTree>
    <p:extLst>
      <p:ext uri="{BB962C8B-B14F-4D97-AF65-F5344CB8AC3E}">
        <p14:creationId xmlns:p14="http://schemas.microsoft.com/office/powerpoint/2010/main" val="1163544335"/>
      </p:ext>
    </p:extLst>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p:txBody>
          <a:bodyPr/>
          <a:lstStyle>
            <a:lvl1pPr fontAlgn="auto">
              <a:spcBef>
                <a:spcPts val="0"/>
              </a:spcBef>
              <a:spcAft>
                <a:spcPts val="0"/>
              </a:spcAft>
              <a:defRPr dirty="0">
                <a:latin typeface="+mn-lt"/>
              </a:defRPr>
            </a:lvl1pPr>
          </a:lstStyle>
          <a:p>
            <a:pPr>
              <a:defRPr/>
            </a:pPr>
            <a:endParaRPr lang="en-US" dirty="0"/>
          </a:p>
        </p:txBody>
      </p:sp>
      <p:sp>
        <p:nvSpPr>
          <p:cNvPr id="5" name="Rectangle 5"/>
          <p:cNvSpPr>
            <a:spLocks noGrp="1" noChangeArrowheads="1"/>
          </p:cNvSpPr>
          <p:nvPr>
            <p:ph type="ftr" sz="quarter" idx="11"/>
          </p:nvPr>
        </p:nvSpPr>
        <p:spPr/>
        <p:txBody>
          <a:bodyPr/>
          <a:lstStyle>
            <a:lvl1pPr fontAlgn="auto">
              <a:spcBef>
                <a:spcPts val="0"/>
              </a:spcBef>
              <a:spcAft>
                <a:spcPts val="0"/>
              </a:spcAft>
              <a:defRPr dirty="0">
                <a:latin typeface="+mn-lt"/>
              </a:defRPr>
            </a:lvl1pPr>
          </a:lstStyle>
          <a:p>
            <a:pPr>
              <a:defRPr/>
            </a:pPr>
            <a:endParaRPr lang="en-US" dirty="0"/>
          </a:p>
        </p:txBody>
      </p:sp>
      <p:sp>
        <p:nvSpPr>
          <p:cNvPr id="6" name="Rectangle 6"/>
          <p:cNvSpPr>
            <a:spLocks noGrp="1" noChangeArrowheads="1"/>
          </p:cNvSpPr>
          <p:nvPr>
            <p:ph type="sldNum" sz="quarter" idx="12"/>
          </p:nvPr>
        </p:nvSpPr>
        <p:spPr/>
        <p:txBody>
          <a:bodyPr/>
          <a:lstStyle>
            <a:lvl1pPr>
              <a:defRPr>
                <a:latin typeface="Trebuchet MS" panose="020B0603020202020204" pitchFamily="34" charset="0"/>
              </a:defRPr>
            </a:lvl1pPr>
          </a:lstStyle>
          <a:p>
            <a:fld id="{3B410D6E-DEE6-434E-8A5C-36AF544EB629}" type="slidenum">
              <a:rPr lang="en-US" altLang="en-US"/>
              <a:pPr/>
              <a:t>‹#›</a:t>
            </a:fld>
            <a:endParaRPr lang="en-US" altLang="en-US" dirty="0"/>
          </a:p>
        </p:txBody>
      </p:sp>
    </p:spTree>
    <p:extLst>
      <p:ext uri="{BB962C8B-B14F-4D97-AF65-F5344CB8AC3E}">
        <p14:creationId xmlns:p14="http://schemas.microsoft.com/office/powerpoint/2010/main" val="1675618633"/>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p:txBody>
          <a:bodyPr/>
          <a:lstStyle>
            <a:lvl1pPr fontAlgn="auto">
              <a:spcBef>
                <a:spcPts val="0"/>
              </a:spcBef>
              <a:spcAft>
                <a:spcPts val="0"/>
              </a:spcAft>
              <a:defRPr dirty="0">
                <a:latin typeface="+mn-lt"/>
              </a:defRPr>
            </a:lvl1pPr>
          </a:lstStyle>
          <a:p>
            <a:pPr>
              <a:defRPr/>
            </a:pPr>
            <a:endParaRPr lang="en-US" dirty="0"/>
          </a:p>
        </p:txBody>
      </p:sp>
      <p:sp>
        <p:nvSpPr>
          <p:cNvPr id="5" name="Rectangle 5"/>
          <p:cNvSpPr>
            <a:spLocks noGrp="1" noChangeArrowheads="1"/>
          </p:cNvSpPr>
          <p:nvPr>
            <p:ph type="ftr" sz="quarter" idx="11"/>
          </p:nvPr>
        </p:nvSpPr>
        <p:spPr/>
        <p:txBody>
          <a:bodyPr/>
          <a:lstStyle>
            <a:lvl1pPr fontAlgn="auto">
              <a:spcBef>
                <a:spcPts val="0"/>
              </a:spcBef>
              <a:spcAft>
                <a:spcPts val="0"/>
              </a:spcAft>
              <a:defRPr dirty="0">
                <a:latin typeface="+mn-lt"/>
              </a:defRPr>
            </a:lvl1pPr>
          </a:lstStyle>
          <a:p>
            <a:pPr>
              <a:defRPr/>
            </a:pPr>
            <a:endParaRPr lang="en-US" dirty="0"/>
          </a:p>
        </p:txBody>
      </p:sp>
      <p:sp>
        <p:nvSpPr>
          <p:cNvPr id="6" name="Rectangle 6"/>
          <p:cNvSpPr>
            <a:spLocks noGrp="1" noChangeArrowheads="1"/>
          </p:cNvSpPr>
          <p:nvPr>
            <p:ph type="sldNum" sz="quarter" idx="12"/>
          </p:nvPr>
        </p:nvSpPr>
        <p:spPr/>
        <p:txBody>
          <a:bodyPr/>
          <a:lstStyle>
            <a:lvl1pPr>
              <a:defRPr>
                <a:latin typeface="Trebuchet MS" panose="020B0603020202020204" pitchFamily="34" charset="0"/>
              </a:defRPr>
            </a:lvl1pPr>
          </a:lstStyle>
          <a:p>
            <a:fld id="{3616A811-ED26-457D-8223-6EBA10C6E2E4}" type="slidenum">
              <a:rPr lang="en-US" altLang="en-US"/>
              <a:pPr/>
              <a:t>‹#›</a:t>
            </a:fld>
            <a:endParaRPr lang="en-US" altLang="en-US" dirty="0"/>
          </a:p>
        </p:txBody>
      </p:sp>
    </p:spTree>
    <p:extLst>
      <p:ext uri="{BB962C8B-B14F-4D97-AF65-F5344CB8AC3E}">
        <p14:creationId xmlns:p14="http://schemas.microsoft.com/office/powerpoint/2010/main" val="1726833474"/>
      </p:ext>
    </p:extLst>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752601"/>
            <a:ext cx="5384800" cy="4373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752601"/>
            <a:ext cx="5384800" cy="4373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p:txBody>
          <a:bodyPr/>
          <a:lstStyle>
            <a:lvl1pPr fontAlgn="auto">
              <a:spcBef>
                <a:spcPts val="0"/>
              </a:spcBef>
              <a:spcAft>
                <a:spcPts val="0"/>
              </a:spcAft>
              <a:defRPr dirty="0">
                <a:latin typeface="+mn-lt"/>
              </a:defRPr>
            </a:lvl1pPr>
          </a:lstStyle>
          <a:p>
            <a:pPr>
              <a:defRPr/>
            </a:pPr>
            <a:endParaRPr lang="en-US" dirty="0"/>
          </a:p>
        </p:txBody>
      </p:sp>
      <p:sp>
        <p:nvSpPr>
          <p:cNvPr id="6" name="Rectangle 5"/>
          <p:cNvSpPr>
            <a:spLocks noGrp="1" noChangeArrowheads="1"/>
          </p:cNvSpPr>
          <p:nvPr>
            <p:ph type="ftr" sz="quarter" idx="11"/>
          </p:nvPr>
        </p:nvSpPr>
        <p:spPr/>
        <p:txBody>
          <a:bodyPr/>
          <a:lstStyle>
            <a:lvl1pPr fontAlgn="auto">
              <a:spcBef>
                <a:spcPts val="0"/>
              </a:spcBef>
              <a:spcAft>
                <a:spcPts val="0"/>
              </a:spcAft>
              <a:defRPr dirty="0">
                <a:latin typeface="+mn-lt"/>
              </a:defRPr>
            </a:lvl1pPr>
          </a:lstStyle>
          <a:p>
            <a:pPr>
              <a:defRPr/>
            </a:pPr>
            <a:endParaRPr lang="en-US" dirty="0"/>
          </a:p>
        </p:txBody>
      </p:sp>
      <p:sp>
        <p:nvSpPr>
          <p:cNvPr id="7" name="Rectangle 6"/>
          <p:cNvSpPr>
            <a:spLocks noGrp="1" noChangeArrowheads="1"/>
          </p:cNvSpPr>
          <p:nvPr>
            <p:ph type="sldNum" sz="quarter" idx="12"/>
          </p:nvPr>
        </p:nvSpPr>
        <p:spPr/>
        <p:txBody>
          <a:bodyPr/>
          <a:lstStyle>
            <a:lvl1pPr>
              <a:defRPr>
                <a:latin typeface="Trebuchet MS" panose="020B0603020202020204" pitchFamily="34" charset="0"/>
              </a:defRPr>
            </a:lvl1pPr>
          </a:lstStyle>
          <a:p>
            <a:fld id="{F8F3ED38-B590-4FE0-AD16-75B8BB948341}" type="slidenum">
              <a:rPr lang="en-US" altLang="en-US"/>
              <a:pPr/>
              <a:t>‹#›</a:t>
            </a:fld>
            <a:endParaRPr lang="en-US" altLang="en-US" dirty="0"/>
          </a:p>
        </p:txBody>
      </p:sp>
    </p:spTree>
    <p:extLst>
      <p:ext uri="{BB962C8B-B14F-4D97-AF65-F5344CB8AC3E}">
        <p14:creationId xmlns:p14="http://schemas.microsoft.com/office/powerpoint/2010/main" val="2906036910"/>
      </p:ext>
    </p:extLst>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p:txBody>
          <a:bodyPr/>
          <a:lstStyle>
            <a:lvl1pPr fontAlgn="auto">
              <a:spcBef>
                <a:spcPts val="0"/>
              </a:spcBef>
              <a:spcAft>
                <a:spcPts val="0"/>
              </a:spcAft>
              <a:defRPr dirty="0">
                <a:latin typeface="+mn-lt"/>
              </a:defRPr>
            </a:lvl1pPr>
          </a:lstStyle>
          <a:p>
            <a:pPr>
              <a:defRPr/>
            </a:pPr>
            <a:endParaRPr lang="en-US" dirty="0"/>
          </a:p>
        </p:txBody>
      </p:sp>
      <p:sp>
        <p:nvSpPr>
          <p:cNvPr id="8" name="Rectangle 5"/>
          <p:cNvSpPr>
            <a:spLocks noGrp="1" noChangeArrowheads="1"/>
          </p:cNvSpPr>
          <p:nvPr>
            <p:ph type="ftr" sz="quarter" idx="11"/>
          </p:nvPr>
        </p:nvSpPr>
        <p:spPr/>
        <p:txBody>
          <a:bodyPr/>
          <a:lstStyle>
            <a:lvl1pPr fontAlgn="auto">
              <a:spcBef>
                <a:spcPts val="0"/>
              </a:spcBef>
              <a:spcAft>
                <a:spcPts val="0"/>
              </a:spcAft>
              <a:defRPr dirty="0">
                <a:latin typeface="+mn-lt"/>
              </a:defRPr>
            </a:lvl1pPr>
          </a:lstStyle>
          <a:p>
            <a:pPr>
              <a:defRPr/>
            </a:pPr>
            <a:endParaRPr lang="en-US" dirty="0"/>
          </a:p>
        </p:txBody>
      </p:sp>
      <p:sp>
        <p:nvSpPr>
          <p:cNvPr id="9" name="Rectangle 6"/>
          <p:cNvSpPr>
            <a:spLocks noGrp="1" noChangeArrowheads="1"/>
          </p:cNvSpPr>
          <p:nvPr>
            <p:ph type="sldNum" sz="quarter" idx="12"/>
          </p:nvPr>
        </p:nvSpPr>
        <p:spPr/>
        <p:txBody>
          <a:bodyPr/>
          <a:lstStyle>
            <a:lvl1pPr>
              <a:defRPr>
                <a:latin typeface="Trebuchet MS" panose="020B0603020202020204" pitchFamily="34" charset="0"/>
              </a:defRPr>
            </a:lvl1pPr>
          </a:lstStyle>
          <a:p>
            <a:fld id="{F38A72CC-0545-493C-A18E-8B6DAA65703E}" type="slidenum">
              <a:rPr lang="en-US" altLang="en-US"/>
              <a:pPr/>
              <a:t>‹#›</a:t>
            </a:fld>
            <a:endParaRPr lang="en-US" altLang="en-US" dirty="0"/>
          </a:p>
        </p:txBody>
      </p:sp>
    </p:spTree>
    <p:extLst>
      <p:ext uri="{BB962C8B-B14F-4D97-AF65-F5344CB8AC3E}">
        <p14:creationId xmlns:p14="http://schemas.microsoft.com/office/powerpoint/2010/main" val="2348817685"/>
      </p:ext>
    </p:extLst>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p:txBody>
          <a:bodyPr/>
          <a:lstStyle>
            <a:lvl1pPr fontAlgn="auto">
              <a:spcBef>
                <a:spcPts val="0"/>
              </a:spcBef>
              <a:spcAft>
                <a:spcPts val="0"/>
              </a:spcAft>
              <a:defRPr dirty="0">
                <a:latin typeface="+mn-lt"/>
              </a:defRPr>
            </a:lvl1pPr>
          </a:lstStyle>
          <a:p>
            <a:pPr>
              <a:defRPr/>
            </a:pPr>
            <a:endParaRPr lang="en-US" dirty="0"/>
          </a:p>
        </p:txBody>
      </p:sp>
      <p:sp>
        <p:nvSpPr>
          <p:cNvPr id="4" name="Rectangle 5"/>
          <p:cNvSpPr>
            <a:spLocks noGrp="1" noChangeArrowheads="1"/>
          </p:cNvSpPr>
          <p:nvPr>
            <p:ph type="ftr" sz="quarter" idx="11"/>
          </p:nvPr>
        </p:nvSpPr>
        <p:spPr/>
        <p:txBody>
          <a:bodyPr/>
          <a:lstStyle>
            <a:lvl1pPr fontAlgn="auto">
              <a:spcBef>
                <a:spcPts val="0"/>
              </a:spcBef>
              <a:spcAft>
                <a:spcPts val="0"/>
              </a:spcAft>
              <a:defRPr dirty="0">
                <a:latin typeface="+mn-lt"/>
              </a:defRPr>
            </a:lvl1pPr>
          </a:lstStyle>
          <a:p>
            <a:pPr>
              <a:defRPr/>
            </a:pPr>
            <a:endParaRPr lang="en-US" dirty="0"/>
          </a:p>
        </p:txBody>
      </p:sp>
      <p:sp>
        <p:nvSpPr>
          <p:cNvPr id="5" name="Rectangle 6"/>
          <p:cNvSpPr>
            <a:spLocks noGrp="1" noChangeArrowheads="1"/>
          </p:cNvSpPr>
          <p:nvPr>
            <p:ph type="sldNum" sz="quarter" idx="12"/>
          </p:nvPr>
        </p:nvSpPr>
        <p:spPr/>
        <p:txBody>
          <a:bodyPr/>
          <a:lstStyle>
            <a:lvl1pPr>
              <a:defRPr>
                <a:latin typeface="Trebuchet MS" panose="020B0603020202020204" pitchFamily="34" charset="0"/>
              </a:defRPr>
            </a:lvl1pPr>
          </a:lstStyle>
          <a:p>
            <a:fld id="{12E0CC90-5724-4D22-8245-F2C1A36EE25A}" type="slidenum">
              <a:rPr lang="en-US" altLang="en-US"/>
              <a:pPr/>
              <a:t>‹#›</a:t>
            </a:fld>
            <a:endParaRPr lang="en-US" altLang="en-US" dirty="0"/>
          </a:p>
        </p:txBody>
      </p:sp>
    </p:spTree>
    <p:extLst>
      <p:ext uri="{BB962C8B-B14F-4D97-AF65-F5344CB8AC3E}">
        <p14:creationId xmlns:p14="http://schemas.microsoft.com/office/powerpoint/2010/main" val="2613776479"/>
      </p:ext>
    </p:extLst>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fontAlgn="auto">
              <a:spcBef>
                <a:spcPts val="0"/>
              </a:spcBef>
              <a:spcAft>
                <a:spcPts val="0"/>
              </a:spcAft>
              <a:defRPr dirty="0">
                <a:latin typeface="+mn-lt"/>
              </a:defRPr>
            </a:lvl1pPr>
          </a:lstStyle>
          <a:p>
            <a:pPr>
              <a:defRPr/>
            </a:pPr>
            <a:endParaRPr lang="en-US" dirty="0"/>
          </a:p>
        </p:txBody>
      </p:sp>
      <p:sp>
        <p:nvSpPr>
          <p:cNvPr id="3" name="Rectangle 5"/>
          <p:cNvSpPr>
            <a:spLocks noGrp="1" noChangeArrowheads="1"/>
          </p:cNvSpPr>
          <p:nvPr>
            <p:ph type="ftr" sz="quarter" idx="11"/>
          </p:nvPr>
        </p:nvSpPr>
        <p:spPr/>
        <p:txBody>
          <a:bodyPr/>
          <a:lstStyle>
            <a:lvl1pPr fontAlgn="auto">
              <a:spcBef>
                <a:spcPts val="0"/>
              </a:spcBef>
              <a:spcAft>
                <a:spcPts val="0"/>
              </a:spcAft>
              <a:defRPr dirty="0">
                <a:latin typeface="+mn-lt"/>
              </a:defRPr>
            </a:lvl1pPr>
          </a:lstStyle>
          <a:p>
            <a:pPr>
              <a:defRPr/>
            </a:pPr>
            <a:endParaRPr lang="en-US" dirty="0"/>
          </a:p>
        </p:txBody>
      </p:sp>
      <p:sp>
        <p:nvSpPr>
          <p:cNvPr id="4" name="Rectangle 6"/>
          <p:cNvSpPr>
            <a:spLocks noGrp="1" noChangeArrowheads="1"/>
          </p:cNvSpPr>
          <p:nvPr>
            <p:ph type="sldNum" sz="quarter" idx="12"/>
          </p:nvPr>
        </p:nvSpPr>
        <p:spPr/>
        <p:txBody>
          <a:bodyPr/>
          <a:lstStyle>
            <a:lvl1pPr>
              <a:defRPr>
                <a:latin typeface="Trebuchet MS" panose="020B0603020202020204" pitchFamily="34" charset="0"/>
              </a:defRPr>
            </a:lvl1pPr>
          </a:lstStyle>
          <a:p>
            <a:fld id="{BCE3E13C-1E37-4BE7-831B-68A49B62E094}" type="slidenum">
              <a:rPr lang="en-US" altLang="en-US"/>
              <a:pPr/>
              <a:t>‹#›</a:t>
            </a:fld>
            <a:endParaRPr lang="en-US" altLang="en-US" dirty="0"/>
          </a:p>
        </p:txBody>
      </p:sp>
    </p:spTree>
    <p:extLst>
      <p:ext uri="{BB962C8B-B14F-4D97-AF65-F5344CB8AC3E}">
        <p14:creationId xmlns:p14="http://schemas.microsoft.com/office/powerpoint/2010/main" val="4120664708"/>
      </p:ext>
    </p:extLst>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fontAlgn="auto">
              <a:spcBef>
                <a:spcPts val="0"/>
              </a:spcBef>
              <a:spcAft>
                <a:spcPts val="0"/>
              </a:spcAft>
              <a:defRPr dirty="0">
                <a:latin typeface="+mn-lt"/>
              </a:defRPr>
            </a:lvl1pPr>
          </a:lstStyle>
          <a:p>
            <a:pPr>
              <a:defRPr/>
            </a:pPr>
            <a:endParaRPr lang="en-US" dirty="0"/>
          </a:p>
        </p:txBody>
      </p:sp>
      <p:sp>
        <p:nvSpPr>
          <p:cNvPr id="6" name="Rectangle 5"/>
          <p:cNvSpPr>
            <a:spLocks noGrp="1" noChangeArrowheads="1"/>
          </p:cNvSpPr>
          <p:nvPr>
            <p:ph type="ftr" sz="quarter" idx="11"/>
          </p:nvPr>
        </p:nvSpPr>
        <p:spPr/>
        <p:txBody>
          <a:bodyPr/>
          <a:lstStyle>
            <a:lvl1pPr fontAlgn="auto">
              <a:spcBef>
                <a:spcPts val="0"/>
              </a:spcBef>
              <a:spcAft>
                <a:spcPts val="0"/>
              </a:spcAft>
              <a:defRPr dirty="0">
                <a:latin typeface="+mn-lt"/>
              </a:defRPr>
            </a:lvl1pPr>
          </a:lstStyle>
          <a:p>
            <a:pPr>
              <a:defRPr/>
            </a:pPr>
            <a:endParaRPr lang="en-US" dirty="0"/>
          </a:p>
        </p:txBody>
      </p:sp>
      <p:sp>
        <p:nvSpPr>
          <p:cNvPr id="7" name="Rectangle 6"/>
          <p:cNvSpPr>
            <a:spLocks noGrp="1" noChangeArrowheads="1"/>
          </p:cNvSpPr>
          <p:nvPr>
            <p:ph type="sldNum" sz="quarter" idx="12"/>
          </p:nvPr>
        </p:nvSpPr>
        <p:spPr/>
        <p:txBody>
          <a:bodyPr/>
          <a:lstStyle>
            <a:lvl1pPr>
              <a:defRPr>
                <a:latin typeface="Trebuchet MS" panose="020B0603020202020204" pitchFamily="34" charset="0"/>
              </a:defRPr>
            </a:lvl1pPr>
          </a:lstStyle>
          <a:p>
            <a:fld id="{5AA9D254-92B9-46D3-88F6-D0BE456B05A5}" type="slidenum">
              <a:rPr lang="en-US" altLang="en-US"/>
              <a:pPr/>
              <a:t>‹#›</a:t>
            </a:fld>
            <a:endParaRPr lang="en-US" altLang="en-US" dirty="0"/>
          </a:p>
        </p:txBody>
      </p:sp>
    </p:spTree>
    <p:extLst>
      <p:ext uri="{BB962C8B-B14F-4D97-AF65-F5344CB8AC3E}">
        <p14:creationId xmlns:p14="http://schemas.microsoft.com/office/powerpoint/2010/main" val="1380830855"/>
      </p:ext>
    </p:extLst>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fontAlgn="auto">
              <a:spcBef>
                <a:spcPts val="0"/>
              </a:spcBef>
              <a:spcAft>
                <a:spcPts val="0"/>
              </a:spcAft>
              <a:defRPr dirty="0">
                <a:latin typeface="+mn-lt"/>
              </a:defRPr>
            </a:lvl1pPr>
          </a:lstStyle>
          <a:p>
            <a:pPr>
              <a:defRPr/>
            </a:pPr>
            <a:endParaRPr lang="en-US" dirty="0"/>
          </a:p>
        </p:txBody>
      </p:sp>
      <p:sp>
        <p:nvSpPr>
          <p:cNvPr id="6" name="Rectangle 5"/>
          <p:cNvSpPr>
            <a:spLocks noGrp="1" noChangeArrowheads="1"/>
          </p:cNvSpPr>
          <p:nvPr>
            <p:ph type="ftr" sz="quarter" idx="11"/>
          </p:nvPr>
        </p:nvSpPr>
        <p:spPr/>
        <p:txBody>
          <a:bodyPr/>
          <a:lstStyle>
            <a:lvl1pPr fontAlgn="auto">
              <a:spcBef>
                <a:spcPts val="0"/>
              </a:spcBef>
              <a:spcAft>
                <a:spcPts val="0"/>
              </a:spcAft>
              <a:defRPr dirty="0">
                <a:latin typeface="+mn-lt"/>
              </a:defRPr>
            </a:lvl1pPr>
          </a:lstStyle>
          <a:p>
            <a:pPr>
              <a:defRPr/>
            </a:pPr>
            <a:endParaRPr lang="en-US" dirty="0"/>
          </a:p>
        </p:txBody>
      </p:sp>
      <p:sp>
        <p:nvSpPr>
          <p:cNvPr id="7" name="Rectangle 6"/>
          <p:cNvSpPr>
            <a:spLocks noGrp="1" noChangeArrowheads="1"/>
          </p:cNvSpPr>
          <p:nvPr>
            <p:ph type="sldNum" sz="quarter" idx="12"/>
          </p:nvPr>
        </p:nvSpPr>
        <p:spPr/>
        <p:txBody>
          <a:bodyPr/>
          <a:lstStyle>
            <a:lvl1pPr>
              <a:defRPr>
                <a:latin typeface="Trebuchet MS" panose="020B0603020202020204" pitchFamily="34" charset="0"/>
              </a:defRPr>
            </a:lvl1pPr>
          </a:lstStyle>
          <a:p>
            <a:fld id="{0585815C-196A-4621-A778-E68AA8E65C70}" type="slidenum">
              <a:rPr lang="en-US" altLang="en-US"/>
              <a:pPr/>
              <a:t>‹#›</a:t>
            </a:fld>
            <a:endParaRPr lang="en-US" altLang="en-US" dirty="0"/>
          </a:p>
        </p:txBody>
      </p:sp>
    </p:spTree>
    <p:extLst>
      <p:ext uri="{BB962C8B-B14F-4D97-AF65-F5344CB8AC3E}">
        <p14:creationId xmlns:p14="http://schemas.microsoft.com/office/powerpoint/2010/main" val="613394846"/>
      </p:ext>
    </p:extLst>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4D4D4D"/>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609600" y="274638"/>
            <a:ext cx="10972800" cy="10207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8195" name="Rectangle 3"/>
          <p:cNvSpPr>
            <a:spLocks noGrp="1" noChangeArrowheads="1"/>
          </p:cNvSpPr>
          <p:nvPr>
            <p:ph type="body" idx="1"/>
          </p:nvPr>
        </p:nvSpPr>
        <p:spPr bwMode="auto">
          <a:xfrm>
            <a:off x="609600" y="1752601"/>
            <a:ext cx="10972800" cy="43735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196"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dirty="0">
                <a:solidFill>
                  <a:srgbClr val="000000"/>
                </a:solidFill>
                <a:latin typeface="Arial" charset="0"/>
                <a:cs typeface="+mn-cs"/>
              </a:defRPr>
            </a:lvl1pPr>
          </a:lstStyle>
          <a:p>
            <a:pPr fontAlgn="base">
              <a:spcBef>
                <a:spcPct val="0"/>
              </a:spcBef>
              <a:spcAft>
                <a:spcPct val="0"/>
              </a:spcAft>
              <a:defRPr/>
            </a:pPr>
            <a:endParaRPr lang="en-US" dirty="0"/>
          </a:p>
        </p:txBody>
      </p:sp>
      <p:sp>
        <p:nvSpPr>
          <p:cNvPr id="8197"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dirty="0">
                <a:solidFill>
                  <a:srgbClr val="000000"/>
                </a:solidFill>
                <a:latin typeface="Arial" charset="0"/>
                <a:cs typeface="+mn-cs"/>
              </a:defRPr>
            </a:lvl1pPr>
          </a:lstStyle>
          <a:p>
            <a:pPr fontAlgn="base">
              <a:spcBef>
                <a:spcPct val="0"/>
              </a:spcBef>
              <a:spcAft>
                <a:spcPct val="0"/>
              </a:spcAft>
              <a:defRPr/>
            </a:pPr>
            <a:endParaRPr lang="en-US" dirty="0"/>
          </a:p>
        </p:txBody>
      </p:sp>
      <p:sp>
        <p:nvSpPr>
          <p:cNvPr id="8198"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fontAlgn="base">
              <a:spcBef>
                <a:spcPct val="0"/>
              </a:spcBef>
              <a:spcAft>
                <a:spcPct val="0"/>
              </a:spcAft>
            </a:pPr>
            <a:fld id="{9B339B3B-227A-4E1D-9DAC-D8A3C6F475A3}" type="slidenum">
              <a:rPr lang="en-US" altLang="en-US">
                <a:latin typeface="Arial" panose="020B0604020202020204" pitchFamily="34" charset="0"/>
                <a:cs typeface="Arial" panose="020B0604020202020204" pitchFamily="34" charset="0"/>
              </a:rPr>
              <a:pPr fontAlgn="base">
                <a:spcBef>
                  <a:spcPct val="0"/>
                </a:spcBef>
                <a:spcAft>
                  <a:spcPct val="0"/>
                </a:spcAft>
              </a:pPr>
              <a:t>‹#›</a:t>
            </a:fld>
            <a:endParaRPr lang="en-US" altLang="en-US" dirty="0">
              <a:latin typeface="Arial" panose="020B0604020202020204" pitchFamily="34" charset="0"/>
              <a:cs typeface="Arial" panose="020B0604020202020204" pitchFamily="34" charset="0"/>
            </a:endParaRPr>
          </a:p>
        </p:txBody>
      </p:sp>
      <p:grpSp>
        <p:nvGrpSpPr>
          <p:cNvPr id="1031" name="Group 7"/>
          <p:cNvGrpSpPr>
            <a:grpSpLocks/>
          </p:cNvGrpSpPr>
          <p:nvPr userDrawn="1"/>
        </p:nvGrpSpPr>
        <p:grpSpPr bwMode="auto">
          <a:xfrm>
            <a:off x="0" y="1447800"/>
            <a:ext cx="12192000" cy="228600"/>
            <a:chOff x="0" y="864"/>
            <a:chExt cx="5760" cy="192"/>
          </a:xfrm>
        </p:grpSpPr>
        <p:sp>
          <p:nvSpPr>
            <p:cNvPr id="8200" name="Rectangle 8"/>
            <p:cNvSpPr>
              <a:spLocks noChangeArrowheads="1"/>
            </p:cNvSpPr>
            <p:nvPr userDrawn="1"/>
          </p:nvSpPr>
          <p:spPr bwMode="auto">
            <a:xfrm>
              <a:off x="0" y="864"/>
              <a:ext cx="5760" cy="192"/>
            </a:xfrm>
            <a:prstGeom prst="rect">
              <a:avLst/>
            </a:prstGeom>
            <a:solidFill>
              <a:srgbClr val="0066FF"/>
            </a:solidFill>
            <a:ln w="38100">
              <a:solidFill>
                <a:srgbClr val="EAEAEA"/>
              </a:solidFill>
              <a:miter lim="800000"/>
              <a:headEnd/>
              <a:tailEnd/>
            </a:ln>
            <a:effectLst/>
          </p:spPr>
          <p:txBody>
            <a:bodyPr wrap="none" anchor="ctr"/>
            <a:lstStyle/>
            <a:p>
              <a:pPr fontAlgn="base">
                <a:spcBef>
                  <a:spcPct val="0"/>
                </a:spcBef>
                <a:spcAft>
                  <a:spcPct val="0"/>
                </a:spcAft>
                <a:defRPr/>
              </a:pPr>
              <a:endParaRPr lang="en-US" dirty="0">
                <a:solidFill>
                  <a:srgbClr val="000000"/>
                </a:solidFill>
                <a:latin typeface="Arial" charset="0"/>
                <a:cs typeface="Arial" charset="0"/>
              </a:endParaRPr>
            </a:p>
          </p:txBody>
        </p:sp>
        <p:sp>
          <p:nvSpPr>
            <p:cNvPr id="8201" name="Rectangle 9"/>
            <p:cNvSpPr>
              <a:spLocks noChangeArrowheads="1"/>
            </p:cNvSpPr>
            <p:nvPr userDrawn="1"/>
          </p:nvSpPr>
          <p:spPr bwMode="auto">
            <a:xfrm>
              <a:off x="0" y="864"/>
              <a:ext cx="480" cy="192"/>
            </a:xfrm>
            <a:prstGeom prst="rect">
              <a:avLst/>
            </a:prstGeom>
            <a:solidFill>
              <a:srgbClr val="FF9900"/>
            </a:solidFill>
            <a:ln w="38100">
              <a:solidFill>
                <a:srgbClr val="EAEAEA"/>
              </a:solidFill>
              <a:miter lim="800000"/>
              <a:headEnd/>
              <a:tailEnd/>
            </a:ln>
            <a:effectLst/>
          </p:spPr>
          <p:txBody>
            <a:bodyPr wrap="none" anchor="ctr"/>
            <a:lstStyle/>
            <a:p>
              <a:pPr fontAlgn="base">
                <a:spcBef>
                  <a:spcPct val="0"/>
                </a:spcBef>
                <a:spcAft>
                  <a:spcPct val="0"/>
                </a:spcAft>
                <a:defRPr/>
              </a:pPr>
              <a:endParaRPr lang="en-US" dirty="0">
                <a:solidFill>
                  <a:srgbClr val="000000"/>
                </a:solidFill>
                <a:latin typeface="Arial" charset="0"/>
                <a:cs typeface="Arial" charset="0"/>
              </a:endParaRPr>
            </a:p>
          </p:txBody>
        </p:sp>
        <p:sp>
          <p:nvSpPr>
            <p:cNvPr id="8202" name="Rectangle 10"/>
            <p:cNvSpPr>
              <a:spLocks noChangeArrowheads="1"/>
            </p:cNvSpPr>
            <p:nvPr userDrawn="1"/>
          </p:nvSpPr>
          <p:spPr bwMode="auto">
            <a:xfrm>
              <a:off x="5280" y="864"/>
              <a:ext cx="480" cy="192"/>
            </a:xfrm>
            <a:prstGeom prst="rect">
              <a:avLst/>
            </a:prstGeom>
            <a:solidFill>
              <a:srgbClr val="FF9900"/>
            </a:solidFill>
            <a:ln w="38100">
              <a:solidFill>
                <a:srgbClr val="EAEAEA"/>
              </a:solidFill>
              <a:miter lim="800000"/>
              <a:headEnd/>
              <a:tailEnd/>
            </a:ln>
            <a:effectLst/>
          </p:spPr>
          <p:txBody>
            <a:bodyPr wrap="none" anchor="ctr"/>
            <a:lstStyle/>
            <a:p>
              <a:pPr fontAlgn="base">
                <a:spcBef>
                  <a:spcPct val="0"/>
                </a:spcBef>
                <a:spcAft>
                  <a:spcPct val="0"/>
                </a:spcAft>
                <a:defRPr/>
              </a:pPr>
              <a:endParaRPr lang="en-US" dirty="0">
                <a:solidFill>
                  <a:srgbClr val="000000"/>
                </a:solidFill>
                <a:latin typeface="Arial" charset="0"/>
                <a:cs typeface="Arial" charset="0"/>
              </a:endParaRPr>
            </a:p>
          </p:txBody>
        </p:sp>
      </p:grpSp>
      <p:grpSp>
        <p:nvGrpSpPr>
          <p:cNvPr id="1032" name="Group 11"/>
          <p:cNvGrpSpPr>
            <a:grpSpLocks/>
          </p:cNvGrpSpPr>
          <p:nvPr userDrawn="1"/>
        </p:nvGrpSpPr>
        <p:grpSpPr bwMode="auto">
          <a:xfrm>
            <a:off x="0" y="6858000"/>
            <a:ext cx="12192000" cy="76200"/>
            <a:chOff x="0" y="4176"/>
            <a:chExt cx="5760" cy="144"/>
          </a:xfrm>
        </p:grpSpPr>
        <p:sp>
          <p:nvSpPr>
            <p:cNvPr id="8204" name="Rectangle 12"/>
            <p:cNvSpPr>
              <a:spLocks noChangeArrowheads="1"/>
            </p:cNvSpPr>
            <p:nvPr userDrawn="1"/>
          </p:nvSpPr>
          <p:spPr bwMode="auto">
            <a:xfrm>
              <a:off x="0" y="4176"/>
              <a:ext cx="5328" cy="144"/>
            </a:xfrm>
            <a:prstGeom prst="rect">
              <a:avLst/>
            </a:prstGeom>
            <a:solidFill>
              <a:srgbClr val="0066FF"/>
            </a:solidFill>
            <a:ln w="19050">
              <a:solidFill>
                <a:srgbClr val="EAEAEA"/>
              </a:solidFill>
              <a:miter lim="800000"/>
              <a:headEnd/>
              <a:tailEnd/>
            </a:ln>
            <a:effectLst/>
          </p:spPr>
          <p:txBody>
            <a:bodyPr wrap="none" anchor="ctr"/>
            <a:lstStyle/>
            <a:p>
              <a:pPr fontAlgn="base">
                <a:spcBef>
                  <a:spcPct val="0"/>
                </a:spcBef>
                <a:spcAft>
                  <a:spcPct val="0"/>
                </a:spcAft>
                <a:defRPr/>
              </a:pPr>
              <a:endParaRPr lang="en-US" dirty="0">
                <a:solidFill>
                  <a:srgbClr val="000000"/>
                </a:solidFill>
                <a:latin typeface="Arial" charset="0"/>
                <a:cs typeface="Arial" charset="0"/>
              </a:endParaRPr>
            </a:p>
          </p:txBody>
        </p:sp>
        <p:sp>
          <p:nvSpPr>
            <p:cNvPr id="8205" name="Rectangle 13"/>
            <p:cNvSpPr>
              <a:spLocks noChangeArrowheads="1"/>
            </p:cNvSpPr>
            <p:nvPr userDrawn="1"/>
          </p:nvSpPr>
          <p:spPr bwMode="auto">
            <a:xfrm>
              <a:off x="0" y="4176"/>
              <a:ext cx="440" cy="144"/>
            </a:xfrm>
            <a:prstGeom prst="rect">
              <a:avLst/>
            </a:prstGeom>
            <a:solidFill>
              <a:srgbClr val="FF9900"/>
            </a:solidFill>
            <a:ln w="19050">
              <a:solidFill>
                <a:srgbClr val="EAEAEA"/>
              </a:solidFill>
              <a:miter lim="800000"/>
              <a:headEnd/>
              <a:tailEnd/>
            </a:ln>
            <a:effectLst/>
          </p:spPr>
          <p:txBody>
            <a:bodyPr wrap="none" anchor="ctr"/>
            <a:lstStyle/>
            <a:p>
              <a:pPr fontAlgn="base">
                <a:spcBef>
                  <a:spcPct val="0"/>
                </a:spcBef>
                <a:spcAft>
                  <a:spcPct val="0"/>
                </a:spcAft>
                <a:defRPr/>
              </a:pPr>
              <a:endParaRPr lang="en-US" dirty="0">
                <a:solidFill>
                  <a:srgbClr val="000000"/>
                </a:solidFill>
                <a:latin typeface="Arial" charset="0"/>
                <a:cs typeface="Arial" charset="0"/>
              </a:endParaRPr>
            </a:p>
          </p:txBody>
        </p:sp>
        <p:sp>
          <p:nvSpPr>
            <p:cNvPr id="8206" name="Rectangle 14"/>
            <p:cNvSpPr>
              <a:spLocks noChangeArrowheads="1"/>
            </p:cNvSpPr>
            <p:nvPr userDrawn="1"/>
          </p:nvSpPr>
          <p:spPr bwMode="auto">
            <a:xfrm>
              <a:off x="5320" y="4176"/>
              <a:ext cx="440" cy="144"/>
            </a:xfrm>
            <a:prstGeom prst="rect">
              <a:avLst/>
            </a:prstGeom>
            <a:solidFill>
              <a:srgbClr val="FF9900"/>
            </a:solidFill>
            <a:ln w="19050">
              <a:solidFill>
                <a:srgbClr val="EAEAEA"/>
              </a:solidFill>
              <a:miter lim="800000"/>
              <a:headEnd/>
              <a:tailEnd/>
            </a:ln>
            <a:effectLst/>
          </p:spPr>
          <p:txBody>
            <a:bodyPr wrap="none" anchor="ctr"/>
            <a:lstStyle/>
            <a:p>
              <a:pPr fontAlgn="base">
                <a:spcBef>
                  <a:spcPct val="0"/>
                </a:spcBef>
                <a:spcAft>
                  <a:spcPct val="0"/>
                </a:spcAft>
                <a:defRPr/>
              </a:pPr>
              <a:endParaRPr lang="en-US" dirty="0">
                <a:solidFill>
                  <a:srgbClr val="000000"/>
                </a:solidFill>
                <a:latin typeface="Arial" charset="0"/>
                <a:cs typeface="Arial" charset="0"/>
              </a:endParaRPr>
            </a:p>
          </p:txBody>
        </p:sp>
      </p:grpSp>
    </p:spTree>
    <p:extLst>
      <p:ext uri="{BB962C8B-B14F-4D97-AF65-F5344CB8AC3E}">
        <p14:creationId xmlns:p14="http://schemas.microsoft.com/office/powerpoint/2010/main" val="27103689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wipe dir="r"/>
  </p:transition>
  <p:txStyles>
    <p:titleStyle>
      <a:lvl1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2pPr>
      <a:lvl3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3pPr>
      <a:lvl4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4pPr>
      <a:lvl5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5pPr>
      <a:lvl6pPr marL="4572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6pPr>
      <a:lvl7pPr marL="9144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7pPr>
      <a:lvl8pPr marL="13716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8pPr>
      <a:lvl9pPr marL="18288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9pPr>
    </p:titleStyle>
    <p:bodyStyle>
      <a:lvl1pPr marL="342900" indent="-342900" algn="l" rtl="0" eaLnBrk="0" fontAlgn="base" hangingPunct="0">
        <a:spcBef>
          <a:spcPct val="20000"/>
        </a:spcBef>
        <a:spcAft>
          <a:spcPct val="0"/>
        </a:spcAft>
        <a:defRPr sz="3200" b="1">
          <a:solidFill>
            <a:schemeClr val="bg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defRPr sz="2800">
          <a:solidFill>
            <a:schemeClr val="bg1"/>
          </a:solidFill>
          <a:latin typeface="+mn-lt"/>
        </a:defRPr>
      </a:lvl2pPr>
      <a:lvl3pPr marL="1143000" indent="-228600" algn="l" rtl="0" eaLnBrk="0" fontAlgn="base" hangingPunct="0">
        <a:spcBef>
          <a:spcPct val="20000"/>
        </a:spcBef>
        <a:spcAft>
          <a:spcPct val="0"/>
        </a:spcAft>
        <a:defRPr sz="2400">
          <a:solidFill>
            <a:schemeClr val="bg1"/>
          </a:solidFill>
          <a:latin typeface="+mn-lt"/>
        </a:defRPr>
      </a:lvl3pPr>
      <a:lvl4pPr marL="1600200" indent="-228600" algn="l" rtl="0" eaLnBrk="0" fontAlgn="base" hangingPunct="0">
        <a:spcBef>
          <a:spcPct val="20000"/>
        </a:spcBef>
        <a:spcAft>
          <a:spcPct val="0"/>
        </a:spcAft>
        <a:defRPr sz="2000">
          <a:solidFill>
            <a:schemeClr val="bg1"/>
          </a:solidFill>
          <a:latin typeface="+mn-lt"/>
        </a:defRPr>
      </a:lvl4pPr>
      <a:lvl5pPr marL="2057400" indent="-228600" algn="l" rtl="0" eaLnBrk="0" fontAlgn="base" hangingPunct="0">
        <a:spcBef>
          <a:spcPct val="20000"/>
        </a:spcBef>
        <a:spcAft>
          <a:spcPct val="0"/>
        </a:spcAft>
        <a:defRPr sz="2000">
          <a:solidFill>
            <a:schemeClr val="bg1"/>
          </a:solidFill>
          <a:latin typeface="+mn-lt"/>
        </a:defRPr>
      </a:lvl5pPr>
      <a:lvl6pPr marL="2514600" indent="-228600" algn="l" rtl="0" fontAlgn="base">
        <a:spcBef>
          <a:spcPct val="20000"/>
        </a:spcBef>
        <a:spcAft>
          <a:spcPct val="0"/>
        </a:spcAft>
        <a:defRPr sz="2000">
          <a:solidFill>
            <a:schemeClr val="bg1"/>
          </a:solidFill>
          <a:latin typeface="+mn-lt"/>
        </a:defRPr>
      </a:lvl6pPr>
      <a:lvl7pPr marL="2971800" indent="-228600" algn="l" rtl="0" fontAlgn="base">
        <a:spcBef>
          <a:spcPct val="20000"/>
        </a:spcBef>
        <a:spcAft>
          <a:spcPct val="0"/>
        </a:spcAft>
        <a:defRPr sz="2000">
          <a:solidFill>
            <a:schemeClr val="bg1"/>
          </a:solidFill>
          <a:latin typeface="+mn-lt"/>
        </a:defRPr>
      </a:lvl7pPr>
      <a:lvl8pPr marL="3429000" indent="-228600" algn="l" rtl="0" fontAlgn="base">
        <a:spcBef>
          <a:spcPct val="20000"/>
        </a:spcBef>
        <a:spcAft>
          <a:spcPct val="0"/>
        </a:spcAft>
        <a:defRPr sz="2000">
          <a:solidFill>
            <a:schemeClr val="bg1"/>
          </a:solidFill>
          <a:latin typeface="+mn-lt"/>
        </a:defRPr>
      </a:lvl8pPr>
      <a:lvl9pPr marL="3886200" indent="-228600" algn="l" rtl="0" fontAlgn="base">
        <a:spcBef>
          <a:spcPct val="20000"/>
        </a:spcBef>
        <a:spcAft>
          <a:spcPct val="0"/>
        </a:spcAft>
        <a:defRPr sz="20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0" y="1"/>
            <a:ext cx="12192024" cy="6858001"/>
          </a:xfrm>
          <a:prstGeom prst="rect">
            <a:avLst/>
          </a:prstGeom>
          <a:noFill/>
          <a:ln>
            <a:noFill/>
          </a:ln>
        </p:spPr>
      </p:pic>
    </p:spTree>
    <p:extLst>
      <p:ext uri="{BB962C8B-B14F-4D97-AF65-F5344CB8AC3E}">
        <p14:creationId xmlns:p14="http://schemas.microsoft.com/office/powerpoint/2010/main" val="41863331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1524000" y="274638"/>
            <a:ext cx="9144000"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2" name="Title 1"/>
          <p:cNvSpPr>
            <a:spLocks noGrp="1"/>
          </p:cNvSpPr>
          <p:nvPr>
            <p:ph type="title"/>
          </p:nvPr>
        </p:nvSpPr>
        <p:spPr/>
        <p:txBody>
          <a:bodyPr/>
          <a:lstStyle/>
          <a:p>
            <a:pPr>
              <a:lnSpc>
                <a:spcPts val="4000"/>
              </a:lnSpc>
              <a:spcBef>
                <a:spcPts val="0"/>
              </a:spcBef>
            </a:pPr>
            <a:r>
              <a:rPr lang="en-US" sz="4400" dirty="0"/>
              <a:t>Luke 1:26-38</a:t>
            </a:r>
            <a:br>
              <a:rPr lang="en-US" sz="4400" dirty="0"/>
            </a:br>
            <a:r>
              <a:rPr lang="en-US" sz="4400" dirty="0"/>
              <a:t>Jesus’ Conception</a:t>
            </a:r>
          </a:p>
        </p:txBody>
      </p:sp>
      <p:sp>
        <p:nvSpPr>
          <p:cNvPr id="7" name="Content Placeholder 6">
            <a:extLst>
              <a:ext uri="{FF2B5EF4-FFF2-40B4-BE49-F238E27FC236}">
                <a16:creationId xmlns:a16="http://schemas.microsoft.com/office/drawing/2014/main" xmlns="" id="{BA0E4BC8-6242-4C1B-B3C8-7064B2102F8A}"/>
              </a:ext>
            </a:extLst>
          </p:cNvPr>
          <p:cNvSpPr>
            <a:spLocks noGrp="1"/>
          </p:cNvSpPr>
          <p:nvPr>
            <p:ph idx="1"/>
          </p:nvPr>
        </p:nvSpPr>
        <p:spPr>
          <a:xfrm>
            <a:off x="75219" y="1752600"/>
            <a:ext cx="11837542" cy="4892511"/>
          </a:xfrm>
        </p:spPr>
        <p:txBody>
          <a:bodyPr/>
          <a:lstStyle/>
          <a:p>
            <a:pPr eaLnBrk="1" hangingPunct="1">
              <a:lnSpc>
                <a:spcPct val="70000"/>
              </a:lnSpc>
              <a:spcBef>
                <a:spcPts val="1440"/>
              </a:spcBef>
              <a:defRPr/>
            </a:pPr>
            <a:endParaRPr lang="en-US" sz="4000" b="0" dirty="0">
              <a:effectLst>
                <a:outerShdw blurRad="38100" dist="38100" dir="2700000" algn="tl">
                  <a:srgbClr val="000000">
                    <a:alpha val="43137"/>
                  </a:srgbClr>
                </a:outerShdw>
              </a:effectLst>
              <a:cs typeface="Times New Roman" pitchFamily="18" charset="0"/>
            </a:endParaRPr>
          </a:p>
        </p:txBody>
      </p:sp>
      <p:sp>
        <p:nvSpPr>
          <p:cNvPr id="5" name="Text Box 4">
            <a:extLst>
              <a:ext uri="{FF2B5EF4-FFF2-40B4-BE49-F238E27FC236}">
                <a16:creationId xmlns:a16="http://schemas.microsoft.com/office/drawing/2014/main" xmlns="" id="{01ECB090-8825-481D-8F34-CA8999E5B004}"/>
              </a:ext>
            </a:extLst>
          </p:cNvPr>
          <p:cNvSpPr txBox="1">
            <a:spLocks noChangeArrowheads="1"/>
          </p:cNvSpPr>
          <p:nvPr/>
        </p:nvSpPr>
        <p:spPr bwMode="auto">
          <a:xfrm>
            <a:off x="203200" y="1726347"/>
            <a:ext cx="8293100" cy="1733808"/>
          </a:xfrm>
          <a:prstGeom prst="rect">
            <a:avLst/>
          </a:prstGeom>
          <a:solidFill>
            <a:schemeClr val="accent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a:lnSpc>
                <a:spcPts val="3200"/>
              </a:lnSpc>
            </a:pPr>
            <a:r>
              <a:rPr lang="en-US" sz="3200" baseline="30000" dirty="0"/>
              <a:t>Isaiah 7:14</a:t>
            </a:r>
            <a:r>
              <a:rPr lang="en-US" sz="3200" dirty="0"/>
              <a:t> “Therefore the Lord Himself will give you a sign: Behold, a virgin will be with child and bear a son, and she will call His name “Immanuel” (“God With Us”). </a:t>
            </a:r>
          </a:p>
        </p:txBody>
      </p:sp>
    </p:spTree>
    <p:extLst>
      <p:ext uri="{BB962C8B-B14F-4D97-AF65-F5344CB8AC3E}">
        <p14:creationId xmlns:p14="http://schemas.microsoft.com/office/powerpoint/2010/main" val="499449260"/>
      </p:ext>
    </p:extLst>
  </p:cSld>
  <p:clrMapOvr>
    <a:masterClrMapping/>
  </p:clrMapOvr>
  <p:transition spd="med">
    <p:split orient="vert" dir="in"/>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1524000" y="274638"/>
            <a:ext cx="9144000"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2" name="Title 1"/>
          <p:cNvSpPr>
            <a:spLocks noGrp="1"/>
          </p:cNvSpPr>
          <p:nvPr>
            <p:ph type="title"/>
          </p:nvPr>
        </p:nvSpPr>
        <p:spPr/>
        <p:txBody>
          <a:bodyPr/>
          <a:lstStyle/>
          <a:p>
            <a:pPr>
              <a:lnSpc>
                <a:spcPts val="4000"/>
              </a:lnSpc>
              <a:spcBef>
                <a:spcPts val="0"/>
              </a:spcBef>
            </a:pPr>
            <a:r>
              <a:rPr lang="en-US" sz="4400" dirty="0"/>
              <a:t>Luke 1:26-38</a:t>
            </a:r>
            <a:br>
              <a:rPr lang="en-US" sz="4400" dirty="0"/>
            </a:br>
            <a:r>
              <a:rPr lang="en-US" sz="4400" dirty="0"/>
              <a:t>Jesus’ Conception</a:t>
            </a:r>
          </a:p>
        </p:txBody>
      </p:sp>
      <p:sp>
        <p:nvSpPr>
          <p:cNvPr id="7" name="Content Placeholder 6">
            <a:extLst>
              <a:ext uri="{FF2B5EF4-FFF2-40B4-BE49-F238E27FC236}">
                <a16:creationId xmlns:a16="http://schemas.microsoft.com/office/drawing/2014/main" xmlns="" id="{BA0E4BC8-6242-4C1B-B3C8-7064B2102F8A}"/>
              </a:ext>
            </a:extLst>
          </p:cNvPr>
          <p:cNvSpPr>
            <a:spLocks noGrp="1"/>
          </p:cNvSpPr>
          <p:nvPr>
            <p:ph idx="1"/>
          </p:nvPr>
        </p:nvSpPr>
        <p:spPr>
          <a:xfrm>
            <a:off x="75219" y="1752600"/>
            <a:ext cx="11837542" cy="4892511"/>
          </a:xfrm>
        </p:spPr>
        <p:txBody>
          <a:bodyPr/>
          <a:lstStyle/>
          <a:p>
            <a:pPr eaLnBrk="1" hangingPunct="1">
              <a:lnSpc>
                <a:spcPct val="70000"/>
              </a:lnSpc>
              <a:spcBef>
                <a:spcPts val="1440"/>
              </a:spcBef>
              <a:defRPr/>
            </a:pPr>
            <a:endParaRPr lang="en-US" sz="4000" b="0" dirty="0">
              <a:effectLst>
                <a:outerShdw blurRad="38100" dist="38100" dir="2700000" algn="tl">
                  <a:srgbClr val="000000">
                    <a:alpha val="43137"/>
                  </a:srgbClr>
                </a:outerShdw>
              </a:effectLst>
              <a:cs typeface="Times New Roman" pitchFamily="18" charset="0"/>
            </a:endParaRPr>
          </a:p>
        </p:txBody>
      </p:sp>
      <p:sp>
        <p:nvSpPr>
          <p:cNvPr id="5" name="Text Box 4">
            <a:extLst>
              <a:ext uri="{FF2B5EF4-FFF2-40B4-BE49-F238E27FC236}">
                <a16:creationId xmlns:a16="http://schemas.microsoft.com/office/drawing/2014/main" xmlns="" id="{01ECB090-8825-481D-8F34-CA8999E5B004}"/>
              </a:ext>
            </a:extLst>
          </p:cNvPr>
          <p:cNvSpPr txBox="1">
            <a:spLocks noChangeArrowheads="1"/>
          </p:cNvSpPr>
          <p:nvPr/>
        </p:nvSpPr>
        <p:spPr bwMode="auto">
          <a:xfrm>
            <a:off x="203200" y="1726347"/>
            <a:ext cx="8293100" cy="4606389"/>
          </a:xfrm>
          <a:prstGeom prst="rect">
            <a:avLst/>
          </a:prstGeom>
          <a:solidFill>
            <a:schemeClr val="bg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a:lnSpc>
                <a:spcPts val="3200"/>
              </a:lnSpc>
            </a:pPr>
            <a:r>
              <a:rPr lang="en-US" sz="3200" baseline="30000" dirty="0"/>
              <a:t>34</a:t>
            </a:r>
            <a:r>
              <a:rPr lang="en-US" sz="3200" dirty="0"/>
              <a:t> Mary said to the angel, “How can this be, since I am a virgin?” </a:t>
            </a:r>
            <a:r>
              <a:rPr lang="en-US" sz="3200" baseline="30000" dirty="0"/>
              <a:t>35</a:t>
            </a:r>
            <a:r>
              <a:rPr lang="en-US" sz="3200" dirty="0"/>
              <a:t> The angel answered and said to her, “The Holy Spirit will come upon you, and the power of the Most High will overshadow you; and for that reason the holy Child shall be called the Son of God. </a:t>
            </a:r>
            <a:r>
              <a:rPr lang="en-US" sz="3200" baseline="30000" dirty="0"/>
              <a:t>36</a:t>
            </a:r>
            <a:r>
              <a:rPr lang="en-US" sz="3200" dirty="0"/>
              <a:t> “And behold, even your relative Elizabeth has also conceived a son in her old age; and she who was called barren is now in her sixth month. </a:t>
            </a:r>
            <a:r>
              <a:rPr lang="en-US" sz="3200" baseline="30000" dirty="0"/>
              <a:t>37</a:t>
            </a:r>
            <a:r>
              <a:rPr lang="en-US" sz="3200" dirty="0"/>
              <a:t> For nothing will be impossible with God.” </a:t>
            </a:r>
          </a:p>
        </p:txBody>
      </p:sp>
    </p:spTree>
    <p:extLst>
      <p:ext uri="{BB962C8B-B14F-4D97-AF65-F5344CB8AC3E}">
        <p14:creationId xmlns:p14="http://schemas.microsoft.com/office/powerpoint/2010/main" val="3473159240"/>
      </p:ext>
    </p:extLst>
  </p:cSld>
  <p:clrMapOvr>
    <a:masterClrMapping/>
  </p:clrMapOvr>
  <p:transition spd="med">
    <p:randomBar dir="ver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1524000" y="274638"/>
            <a:ext cx="9144000"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2" name="Title 1"/>
          <p:cNvSpPr>
            <a:spLocks noGrp="1"/>
          </p:cNvSpPr>
          <p:nvPr>
            <p:ph type="title"/>
          </p:nvPr>
        </p:nvSpPr>
        <p:spPr/>
        <p:txBody>
          <a:bodyPr/>
          <a:lstStyle/>
          <a:p>
            <a:pPr>
              <a:lnSpc>
                <a:spcPts val="4000"/>
              </a:lnSpc>
              <a:spcBef>
                <a:spcPts val="0"/>
              </a:spcBef>
            </a:pPr>
            <a:r>
              <a:rPr lang="en-US" sz="4400" dirty="0"/>
              <a:t>Luke 1:26-38</a:t>
            </a:r>
            <a:br>
              <a:rPr lang="en-US" sz="4400" dirty="0"/>
            </a:br>
            <a:r>
              <a:rPr lang="en-US" sz="4400" dirty="0"/>
              <a:t>Jesus’ Conception</a:t>
            </a:r>
          </a:p>
        </p:txBody>
      </p:sp>
      <p:sp>
        <p:nvSpPr>
          <p:cNvPr id="7" name="Content Placeholder 6">
            <a:extLst>
              <a:ext uri="{FF2B5EF4-FFF2-40B4-BE49-F238E27FC236}">
                <a16:creationId xmlns:a16="http://schemas.microsoft.com/office/drawing/2014/main" xmlns="" id="{BA0E4BC8-6242-4C1B-B3C8-7064B2102F8A}"/>
              </a:ext>
            </a:extLst>
          </p:cNvPr>
          <p:cNvSpPr>
            <a:spLocks noGrp="1"/>
          </p:cNvSpPr>
          <p:nvPr>
            <p:ph idx="1"/>
          </p:nvPr>
        </p:nvSpPr>
        <p:spPr>
          <a:xfrm>
            <a:off x="75219" y="1752600"/>
            <a:ext cx="11837542" cy="4892511"/>
          </a:xfrm>
        </p:spPr>
        <p:txBody>
          <a:bodyPr/>
          <a:lstStyle/>
          <a:p>
            <a:pPr eaLnBrk="1" hangingPunct="1">
              <a:lnSpc>
                <a:spcPct val="70000"/>
              </a:lnSpc>
              <a:spcBef>
                <a:spcPts val="1440"/>
              </a:spcBef>
              <a:defRPr/>
            </a:pPr>
            <a:endParaRPr lang="en-US" sz="4400" b="0" i="1" dirty="0">
              <a:effectLst/>
              <a:cs typeface="Times New Roman" pitchFamily="18" charset="0"/>
            </a:endParaRPr>
          </a:p>
          <a:p>
            <a:pPr eaLnBrk="1" hangingPunct="1">
              <a:lnSpc>
                <a:spcPct val="70000"/>
              </a:lnSpc>
              <a:spcBef>
                <a:spcPts val="1440"/>
              </a:spcBef>
              <a:defRPr/>
            </a:pPr>
            <a:r>
              <a:rPr lang="en-US" sz="4400" b="0" i="1" dirty="0">
                <a:effectLst/>
                <a:cs typeface="Times New Roman" pitchFamily="18" charset="0"/>
              </a:rPr>
              <a:t>Mary could have refused God’s</a:t>
            </a:r>
            <a:br>
              <a:rPr lang="en-US" sz="4400" b="0" i="1" dirty="0">
                <a:effectLst/>
                <a:cs typeface="Times New Roman" pitchFamily="18" charset="0"/>
              </a:rPr>
            </a:br>
            <a:r>
              <a:rPr lang="en-US" sz="4400" b="0" i="1" dirty="0">
                <a:effectLst/>
                <a:cs typeface="Times New Roman" pitchFamily="18" charset="0"/>
              </a:rPr>
              <a:t>plan for her . . .</a:t>
            </a:r>
          </a:p>
          <a:p>
            <a:pPr eaLnBrk="1" hangingPunct="1">
              <a:lnSpc>
                <a:spcPct val="70000"/>
              </a:lnSpc>
              <a:spcBef>
                <a:spcPts val="2400"/>
              </a:spcBef>
              <a:defRPr/>
            </a:pPr>
            <a:r>
              <a:rPr lang="en-US" sz="4400" b="0" i="1" dirty="0">
                <a:effectLst/>
                <a:cs typeface="Times New Roman" pitchFamily="18" charset="0"/>
              </a:rPr>
              <a:t>. . . or she could have tried to</a:t>
            </a:r>
            <a:br>
              <a:rPr lang="en-US" sz="4400" b="0" i="1" dirty="0">
                <a:effectLst/>
                <a:cs typeface="Times New Roman" pitchFamily="18" charset="0"/>
              </a:rPr>
            </a:br>
            <a:r>
              <a:rPr lang="en-US" sz="4400" b="0" i="1" dirty="0">
                <a:effectLst/>
                <a:cs typeface="Times New Roman" pitchFamily="18" charset="0"/>
              </a:rPr>
              <a:t>fulfill God’s plan by her </a:t>
            </a:r>
            <a:br>
              <a:rPr lang="en-US" sz="4400" b="0" i="1" dirty="0">
                <a:effectLst/>
                <a:cs typeface="Times New Roman" pitchFamily="18" charset="0"/>
              </a:rPr>
            </a:br>
            <a:r>
              <a:rPr lang="en-US" sz="4400" b="0" i="1" dirty="0">
                <a:effectLst/>
                <a:cs typeface="Times New Roman" pitchFamily="18" charset="0"/>
              </a:rPr>
              <a:t>own resources</a:t>
            </a:r>
          </a:p>
        </p:txBody>
      </p:sp>
    </p:spTree>
    <p:extLst>
      <p:ext uri="{BB962C8B-B14F-4D97-AF65-F5344CB8AC3E}">
        <p14:creationId xmlns:p14="http://schemas.microsoft.com/office/powerpoint/2010/main" val="1866592159"/>
      </p:ext>
    </p:extLst>
  </p:cSld>
  <p:clrMapOvr>
    <a:masterClrMapping/>
  </p:clrMapOvr>
  <p:transition spd="med">
    <p:randomBa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1524000" y="274638"/>
            <a:ext cx="9144000"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2" name="Title 1"/>
          <p:cNvSpPr>
            <a:spLocks noGrp="1"/>
          </p:cNvSpPr>
          <p:nvPr>
            <p:ph type="title"/>
          </p:nvPr>
        </p:nvSpPr>
        <p:spPr/>
        <p:txBody>
          <a:bodyPr/>
          <a:lstStyle/>
          <a:p>
            <a:pPr>
              <a:lnSpc>
                <a:spcPts val="4000"/>
              </a:lnSpc>
              <a:spcBef>
                <a:spcPts val="0"/>
              </a:spcBef>
            </a:pPr>
            <a:r>
              <a:rPr lang="en-US" sz="4400" dirty="0"/>
              <a:t>Luke 1:26-38</a:t>
            </a:r>
            <a:br>
              <a:rPr lang="en-US" sz="4400" dirty="0"/>
            </a:br>
            <a:r>
              <a:rPr lang="en-US" sz="4400" dirty="0"/>
              <a:t>Jesus’ Conception</a:t>
            </a:r>
          </a:p>
        </p:txBody>
      </p:sp>
      <p:sp>
        <p:nvSpPr>
          <p:cNvPr id="7" name="Content Placeholder 6">
            <a:extLst>
              <a:ext uri="{FF2B5EF4-FFF2-40B4-BE49-F238E27FC236}">
                <a16:creationId xmlns:a16="http://schemas.microsoft.com/office/drawing/2014/main" xmlns="" id="{BA0E4BC8-6242-4C1B-B3C8-7064B2102F8A}"/>
              </a:ext>
            </a:extLst>
          </p:cNvPr>
          <p:cNvSpPr>
            <a:spLocks noGrp="1"/>
          </p:cNvSpPr>
          <p:nvPr>
            <p:ph idx="1"/>
          </p:nvPr>
        </p:nvSpPr>
        <p:spPr>
          <a:xfrm>
            <a:off x="75219" y="1752600"/>
            <a:ext cx="11837542" cy="4892511"/>
          </a:xfrm>
        </p:spPr>
        <p:txBody>
          <a:bodyPr/>
          <a:lstStyle/>
          <a:p>
            <a:pPr eaLnBrk="1" hangingPunct="1">
              <a:lnSpc>
                <a:spcPct val="70000"/>
              </a:lnSpc>
              <a:spcBef>
                <a:spcPts val="1440"/>
              </a:spcBef>
              <a:defRPr/>
            </a:pPr>
            <a:endParaRPr lang="en-US" sz="4000" b="0" dirty="0">
              <a:effectLst>
                <a:outerShdw blurRad="38100" dist="38100" dir="2700000" algn="tl">
                  <a:srgbClr val="000000">
                    <a:alpha val="43137"/>
                  </a:srgbClr>
                </a:outerShdw>
              </a:effectLst>
              <a:cs typeface="Times New Roman" pitchFamily="18" charset="0"/>
            </a:endParaRPr>
          </a:p>
          <a:p>
            <a:pPr eaLnBrk="1" hangingPunct="1">
              <a:lnSpc>
                <a:spcPct val="70000"/>
              </a:lnSpc>
              <a:spcBef>
                <a:spcPts val="1440"/>
              </a:spcBef>
              <a:defRPr/>
            </a:pPr>
            <a:endParaRPr lang="en-US" sz="4000" b="0" dirty="0">
              <a:effectLst>
                <a:outerShdw blurRad="38100" dist="38100" dir="2700000" algn="tl">
                  <a:srgbClr val="000000">
                    <a:alpha val="43137"/>
                  </a:srgbClr>
                </a:outerShdw>
              </a:effectLst>
              <a:cs typeface="Times New Roman" pitchFamily="18" charset="0"/>
            </a:endParaRPr>
          </a:p>
          <a:p>
            <a:pPr eaLnBrk="1" hangingPunct="1">
              <a:lnSpc>
                <a:spcPct val="70000"/>
              </a:lnSpc>
              <a:spcBef>
                <a:spcPts val="1440"/>
              </a:spcBef>
              <a:defRPr/>
            </a:pPr>
            <a:endParaRPr lang="en-US" sz="4000" b="0" dirty="0">
              <a:effectLst>
                <a:outerShdw blurRad="38100" dist="38100" dir="2700000" algn="tl">
                  <a:srgbClr val="000000">
                    <a:alpha val="43137"/>
                  </a:srgbClr>
                </a:outerShdw>
              </a:effectLst>
              <a:cs typeface="Times New Roman" pitchFamily="18" charset="0"/>
            </a:endParaRPr>
          </a:p>
          <a:p>
            <a:pPr eaLnBrk="1" hangingPunct="1">
              <a:lnSpc>
                <a:spcPct val="70000"/>
              </a:lnSpc>
              <a:spcBef>
                <a:spcPts val="1440"/>
              </a:spcBef>
              <a:defRPr/>
            </a:pPr>
            <a:r>
              <a:rPr lang="en-US" sz="4400" b="0" i="1" dirty="0">
                <a:effectLst/>
                <a:cs typeface="Times New Roman" pitchFamily="18" charset="0"/>
              </a:rPr>
              <a:t>Mary </a:t>
            </a:r>
            <a:r>
              <a:rPr lang="en-US" sz="4400" b="0" i="1" u="sng" dirty="0">
                <a:effectLst/>
                <a:cs typeface="Times New Roman" pitchFamily="18" charset="0"/>
              </a:rPr>
              <a:t>actively</a:t>
            </a:r>
            <a:r>
              <a:rPr lang="en-US" sz="4400" b="0" i="1" dirty="0">
                <a:effectLst/>
                <a:cs typeface="Times New Roman" pitchFamily="18" charset="0"/>
              </a:rPr>
              <a:t> embraces God’s </a:t>
            </a:r>
            <a:br>
              <a:rPr lang="en-US" sz="4400" b="0" i="1" dirty="0">
                <a:effectLst/>
                <a:cs typeface="Times New Roman" pitchFamily="18" charset="0"/>
              </a:rPr>
            </a:br>
            <a:r>
              <a:rPr lang="en-US" sz="4400" b="0" i="1" dirty="0">
                <a:effectLst/>
                <a:cs typeface="Times New Roman" pitchFamily="18" charset="0"/>
              </a:rPr>
              <a:t>plan for her . . .</a:t>
            </a:r>
          </a:p>
          <a:p>
            <a:pPr eaLnBrk="1" hangingPunct="1">
              <a:lnSpc>
                <a:spcPct val="70000"/>
              </a:lnSpc>
              <a:spcBef>
                <a:spcPts val="1440"/>
              </a:spcBef>
              <a:defRPr/>
            </a:pPr>
            <a:r>
              <a:rPr lang="en-US" sz="4400" b="0" i="1" dirty="0">
                <a:effectLst/>
                <a:cs typeface="Times New Roman" pitchFamily="18" charset="0"/>
              </a:rPr>
              <a:t>. . . &amp; she </a:t>
            </a:r>
            <a:r>
              <a:rPr lang="en-US" sz="4400" b="0" i="1" u="sng" dirty="0">
                <a:effectLst/>
                <a:cs typeface="Times New Roman" pitchFamily="18" charset="0"/>
              </a:rPr>
              <a:t>passively</a:t>
            </a:r>
            <a:r>
              <a:rPr lang="en-US" sz="4400" b="0" i="1" dirty="0">
                <a:effectLst/>
                <a:cs typeface="Times New Roman" pitchFamily="18" charset="0"/>
              </a:rPr>
              <a:t> depends </a:t>
            </a:r>
            <a:br>
              <a:rPr lang="en-US" sz="4400" b="0" i="1" dirty="0">
                <a:effectLst/>
                <a:cs typeface="Times New Roman" pitchFamily="18" charset="0"/>
              </a:rPr>
            </a:br>
            <a:r>
              <a:rPr lang="en-US" sz="4400" b="0" i="1" dirty="0">
                <a:effectLst/>
                <a:cs typeface="Times New Roman" pitchFamily="18" charset="0"/>
              </a:rPr>
              <a:t>on God to fulfill His plan</a:t>
            </a:r>
            <a:br>
              <a:rPr lang="en-US" sz="4400" b="0" i="1" dirty="0">
                <a:effectLst/>
                <a:cs typeface="Times New Roman" pitchFamily="18" charset="0"/>
              </a:rPr>
            </a:br>
            <a:r>
              <a:rPr lang="en-US" sz="4400" b="0" i="1" dirty="0">
                <a:effectLst/>
                <a:cs typeface="Times New Roman" pitchFamily="18" charset="0"/>
              </a:rPr>
              <a:t>through her</a:t>
            </a:r>
          </a:p>
        </p:txBody>
      </p:sp>
      <p:sp>
        <p:nvSpPr>
          <p:cNvPr id="5" name="Text Box 4">
            <a:extLst>
              <a:ext uri="{FF2B5EF4-FFF2-40B4-BE49-F238E27FC236}">
                <a16:creationId xmlns:a16="http://schemas.microsoft.com/office/drawing/2014/main" xmlns="" id="{01ECB090-8825-481D-8F34-CA8999E5B004}"/>
              </a:ext>
            </a:extLst>
          </p:cNvPr>
          <p:cNvSpPr txBox="1">
            <a:spLocks noChangeArrowheads="1"/>
          </p:cNvSpPr>
          <p:nvPr/>
        </p:nvSpPr>
        <p:spPr bwMode="auto">
          <a:xfrm>
            <a:off x="203200" y="1726347"/>
            <a:ext cx="8293100" cy="1733808"/>
          </a:xfrm>
          <a:prstGeom prst="rect">
            <a:avLst/>
          </a:prstGeom>
          <a:solidFill>
            <a:schemeClr val="bg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a:lnSpc>
                <a:spcPts val="3200"/>
              </a:lnSpc>
            </a:pPr>
            <a:r>
              <a:rPr lang="en-US" sz="3200" baseline="30000" dirty="0"/>
              <a:t>38</a:t>
            </a:r>
            <a:r>
              <a:rPr lang="en-US" sz="3200" dirty="0"/>
              <a:t> And Mary said, “Behold, the bond-servant of the Lord; </a:t>
            </a:r>
            <a:r>
              <a:rPr lang="en-US" sz="3200" u="sng" dirty="0"/>
              <a:t>may it be done to me according to your word</a:t>
            </a:r>
            <a:r>
              <a:rPr lang="en-US" sz="3200" dirty="0"/>
              <a:t>.” And the angel departed from her. </a:t>
            </a:r>
          </a:p>
        </p:txBody>
      </p:sp>
    </p:spTree>
    <p:extLst>
      <p:ext uri="{BB962C8B-B14F-4D97-AF65-F5344CB8AC3E}">
        <p14:creationId xmlns:p14="http://schemas.microsoft.com/office/powerpoint/2010/main" val="3411555085"/>
      </p:ext>
    </p:extLst>
  </p:cSld>
  <p:clrMapOvr>
    <a:masterClrMapping/>
  </p:clrMapOvr>
  <p:transition spd="med">
    <p:randomBa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1524000" y="274638"/>
            <a:ext cx="9144000"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2" name="Title 1"/>
          <p:cNvSpPr>
            <a:spLocks noGrp="1"/>
          </p:cNvSpPr>
          <p:nvPr>
            <p:ph type="title"/>
          </p:nvPr>
        </p:nvSpPr>
        <p:spPr/>
        <p:txBody>
          <a:bodyPr/>
          <a:lstStyle/>
          <a:p>
            <a:pPr>
              <a:lnSpc>
                <a:spcPts val="4000"/>
              </a:lnSpc>
              <a:spcBef>
                <a:spcPts val="0"/>
              </a:spcBef>
            </a:pPr>
            <a:r>
              <a:rPr lang="en-US" sz="4400" dirty="0"/>
              <a:t>Luke 1:26-38</a:t>
            </a:r>
            <a:br>
              <a:rPr lang="en-US" sz="4400" dirty="0"/>
            </a:br>
            <a:r>
              <a:rPr lang="en-US" sz="4400" dirty="0"/>
              <a:t>Jesus’ Conception</a:t>
            </a:r>
          </a:p>
        </p:txBody>
      </p:sp>
      <p:sp>
        <p:nvSpPr>
          <p:cNvPr id="7" name="Content Placeholder 6">
            <a:extLst>
              <a:ext uri="{FF2B5EF4-FFF2-40B4-BE49-F238E27FC236}">
                <a16:creationId xmlns:a16="http://schemas.microsoft.com/office/drawing/2014/main" xmlns="" id="{BA0E4BC8-6242-4C1B-B3C8-7064B2102F8A}"/>
              </a:ext>
            </a:extLst>
          </p:cNvPr>
          <p:cNvSpPr>
            <a:spLocks noGrp="1"/>
          </p:cNvSpPr>
          <p:nvPr>
            <p:ph idx="1"/>
          </p:nvPr>
        </p:nvSpPr>
        <p:spPr>
          <a:xfrm>
            <a:off x="75219" y="1752600"/>
            <a:ext cx="11837542" cy="4892511"/>
          </a:xfrm>
        </p:spPr>
        <p:txBody>
          <a:bodyPr/>
          <a:lstStyle/>
          <a:p>
            <a:pPr eaLnBrk="1" hangingPunct="1">
              <a:lnSpc>
                <a:spcPct val="70000"/>
              </a:lnSpc>
              <a:spcBef>
                <a:spcPts val="1440"/>
              </a:spcBef>
              <a:defRPr/>
            </a:pPr>
            <a:endParaRPr lang="en-US" sz="4000" b="0" dirty="0">
              <a:effectLst>
                <a:outerShdw blurRad="38100" dist="38100" dir="2700000" algn="tl">
                  <a:srgbClr val="000000">
                    <a:alpha val="43137"/>
                  </a:srgbClr>
                </a:outerShdw>
              </a:effectLst>
              <a:cs typeface="Times New Roman" pitchFamily="18" charset="0"/>
            </a:endParaRPr>
          </a:p>
          <a:p>
            <a:pPr eaLnBrk="1" hangingPunct="1">
              <a:lnSpc>
                <a:spcPct val="70000"/>
              </a:lnSpc>
              <a:spcBef>
                <a:spcPts val="1440"/>
              </a:spcBef>
              <a:defRPr/>
            </a:pPr>
            <a:endParaRPr lang="en-US" sz="4000" b="0" dirty="0">
              <a:effectLst>
                <a:outerShdw blurRad="38100" dist="38100" dir="2700000" algn="tl">
                  <a:srgbClr val="000000">
                    <a:alpha val="43137"/>
                  </a:srgbClr>
                </a:outerShdw>
              </a:effectLst>
              <a:cs typeface="Times New Roman" pitchFamily="18" charset="0"/>
            </a:endParaRPr>
          </a:p>
          <a:p>
            <a:pPr eaLnBrk="1" hangingPunct="1">
              <a:lnSpc>
                <a:spcPct val="70000"/>
              </a:lnSpc>
              <a:spcBef>
                <a:spcPts val="1440"/>
              </a:spcBef>
              <a:defRPr/>
            </a:pPr>
            <a:endParaRPr lang="en-US" sz="4000" b="0" dirty="0">
              <a:effectLst>
                <a:outerShdw blurRad="38100" dist="38100" dir="2700000" algn="tl">
                  <a:srgbClr val="000000">
                    <a:alpha val="43137"/>
                  </a:srgbClr>
                </a:outerShdw>
              </a:effectLst>
              <a:cs typeface="Times New Roman" pitchFamily="18" charset="0"/>
            </a:endParaRPr>
          </a:p>
          <a:p>
            <a:pPr eaLnBrk="1" hangingPunct="1">
              <a:lnSpc>
                <a:spcPct val="70000"/>
              </a:lnSpc>
              <a:spcBef>
                <a:spcPts val="1440"/>
              </a:spcBef>
              <a:defRPr/>
            </a:pPr>
            <a:r>
              <a:rPr lang="en-US" sz="4400" b="0" i="1" dirty="0">
                <a:effectLst/>
                <a:cs typeface="Times New Roman" pitchFamily="18" charset="0"/>
              </a:rPr>
              <a:t>Mary </a:t>
            </a:r>
            <a:r>
              <a:rPr lang="en-US" sz="4400" b="0" i="1" u="sng" dirty="0">
                <a:effectLst/>
                <a:cs typeface="Times New Roman" pitchFamily="18" charset="0"/>
              </a:rPr>
              <a:t>actively</a:t>
            </a:r>
            <a:r>
              <a:rPr lang="en-US" sz="4400" b="0" i="1" dirty="0">
                <a:effectLst/>
                <a:cs typeface="Times New Roman" pitchFamily="18" charset="0"/>
              </a:rPr>
              <a:t> embraces God’s </a:t>
            </a:r>
            <a:br>
              <a:rPr lang="en-US" sz="4400" b="0" i="1" dirty="0">
                <a:effectLst/>
                <a:cs typeface="Times New Roman" pitchFamily="18" charset="0"/>
              </a:rPr>
            </a:br>
            <a:r>
              <a:rPr lang="en-US" sz="4400" b="0" i="1" dirty="0">
                <a:effectLst/>
                <a:cs typeface="Times New Roman" pitchFamily="18" charset="0"/>
              </a:rPr>
              <a:t>plan for her . . .</a:t>
            </a:r>
          </a:p>
          <a:p>
            <a:pPr eaLnBrk="1" hangingPunct="1">
              <a:lnSpc>
                <a:spcPct val="70000"/>
              </a:lnSpc>
              <a:spcBef>
                <a:spcPts val="1440"/>
              </a:spcBef>
              <a:defRPr/>
            </a:pPr>
            <a:r>
              <a:rPr lang="en-US" sz="4400" b="0" i="1" dirty="0">
                <a:effectLst/>
                <a:cs typeface="Times New Roman" pitchFamily="18" charset="0"/>
              </a:rPr>
              <a:t>. . . &amp; she </a:t>
            </a:r>
            <a:r>
              <a:rPr lang="en-US" sz="4400" b="0" i="1" u="sng" dirty="0">
                <a:effectLst/>
                <a:cs typeface="Times New Roman" pitchFamily="18" charset="0"/>
              </a:rPr>
              <a:t>passively</a:t>
            </a:r>
            <a:r>
              <a:rPr lang="en-US" sz="4400" b="0" i="1" dirty="0">
                <a:effectLst/>
                <a:cs typeface="Times New Roman" pitchFamily="18" charset="0"/>
              </a:rPr>
              <a:t> depends </a:t>
            </a:r>
            <a:br>
              <a:rPr lang="en-US" sz="4400" b="0" i="1" dirty="0">
                <a:effectLst/>
                <a:cs typeface="Times New Roman" pitchFamily="18" charset="0"/>
              </a:rPr>
            </a:br>
            <a:r>
              <a:rPr lang="en-US" sz="4400" b="0" i="1" dirty="0">
                <a:effectLst/>
                <a:cs typeface="Times New Roman" pitchFamily="18" charset="0"/>
              </a:rPr>
              <a:t>on God to fulfill His plan</a:t>
            </a:r>
            <a:br>
              <a:rPr lang="en-US" sz="4400" b="0" i="1" dirty="0">
                <a:effectLst/>
                <a:cs typeface="Times New Roman" pitchFamily="18" charset="0"/>
              </a:rPr>
            </a:br>
            <a:r>
              <a:rPr lang="en-US" sz="4400" b="0" i="1" dirty="0">
                <a:effectLst/>
                <a:cs typeface="Times New Roman" pitchFamily="18" charset="0"/>
              </a:rPr>
              <a:t>through her</a:t>
            </a:r>
          </a:p>
        </p:txBody>
      </p:sp>
      <p:sp>
        <p:nvSpPr>
          <p:cNvPr id="5" name="Text Box 4">
            <a:extLst>
              <a:ext uri="{FF2B5EF4-FFF2-40B4-BE49-F238E27FC236}">
                <a16:creationId xmlns:a16="http://schemas.microsoft.com/office/drawing/2014/main" xmlns="" id="{01ECB090-8825-481D-8F34-CA8999E5B004}"/>
              </a:ext>
            </a:extLst>
          </p:cNvPr>
          <p:cNvSpPr txBox="1">
            <a:spLocks noChangeArrowheads="1"/>
          </p:cNvSpPr>
          <p:nvPr/>
        </p:nvSpPr>
        <p:spPr bwMode="auto">
          <a:xfrm>
            <a:off x="203200" y="1726347"/>
            <a:ext cx="8293100" cy="1733808"/>
          </a:xfrm>
          <a:prstGeom prst="rect">
            <a:avLst/>
          </a:prstGeom>
          <a:solidFill>
            <a:schemeClr val="bg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a:lnSpc>
                <a:spcPts val="3200"/>
              </a:lnSpc>
            </a:pPr>
            <a:r>
              <a:rPr lang="en-US" sz="3200" baseline="30000" dirty="0"/>
              <a:t>38</a:t>
            </a:r>
            <a:r>
              <a:rPr lang="en-US" sz="3200" dirty="0"/>
              <a:t> And Mary said, “Behold, the bond-servant of the Lord; may it be done to me according to your word.” And the angel departed from her. </a:t>
            </a:r>
          </a:p>
        </p:txBody>
      </p:sp>
      <p:sp>
        <p:nvSpPr>
          <p:cNvPr id="8" name="Text Box 4">
            <a:extLst>
              <a:ext uri="{FF2B5EF4-FFF2-40B4-BE49-F238E27FC236}">
                <a16:creationId xmlns:a16="http://schemas.microsoft.com/office/drawing/2014/main" xmlns="" id="{E6B8EA6B-1547-4338-8CEF-6246ACAADB37}"/>
              </a:ext>
            </a:extLst>
          </p:cNvPr>
          <p:cNvSpPr txBox="1">
            <a:spLocks noChangeArrowheads="1"/>
          </p:cNvSpPr>
          <p:nvPr/>
        </p:nvSpPr>
        <p:spPr bwMode="auto">
          <a:xfrm>
            <a:off x="28575" y="6069747"/>
            <a:ext cx="12134850" cy="861774"/>
          </a:xfrm>
          <a:prstGeom prst="rect">
            <a:avLst/>
          </a:prstGeom>
          <a:solidFill>
            <a:schemeClr val="bg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a:lnSpc>
                <a:spcPts val="3000"/>
              </a:lnSpc>
            </a:pPr>
            <a:r>
              <a:rPr lang="en-US" sz="3200" baseline="30000" dirty="0"/>
              <a:t>1:45</a:t>
            </a:r>
            <a:r>
              <a:rPr lang="en-US" sz="3200" dirty="0"/>
              <a:t> “And blessed is she who </a:t>
            </a:r>
            <a:r>
              <a:rPr lang="en-US" sz="3200" u="sng" dirty="0"/>
              <a:t>believed</a:t>
            </a:r>
            <a:r>
              <a:rPr lang="en-US" sz="3200" dirty="0"/>
              <a:t> that there would be a fulfillment of what had been spoken to her by the Lord.” </a:t>
            </a:r>
          </a:p>
        </p:txBody>
      </p:sp>
    </p:spTree>
    <p:extLst>
      <p:ext uri="{BB962C8B-B14F-4D97-AF65-F5344CB8AC3E}">
        <p14:creationId xmlns:p14="http://schemas.microsoft.com/office/powerpoint/2010/main" val="347316562"/>
      </p:ext>
    </p:extLst>
  </p:cSld>
  <p:clrMapOvr>
    <a:masterClrMapping/>
  </p:clrMapOvr>
  <p:transition spd="med">
    <p:split orient="vert" dir="in"/>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1524000" y="274638"/>
            <a:ext cx="9144000"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2" name="Title 1"/>
          <p:cNvSpPr>
            <a:spLocks noGrp="1"/>
          </p:cNvSpPr>
          <p:nvPr>
            <p:ph type="title"/>
          </p:nvPr>
        </p:nvSpPr>
        <p:spPr/>
        <p:txBody>
          <a:bodyPr/>
          <a:lstStyle/>
          <a:p>
            <a:pPr>
              <a:lnSpc>
                <a:spcPts val="4000"/>
              </a:lnSpc>
              <a:spcBef>
                <a:spcPts val="0"/>
              </a:spcBef>
            </a:pPr>
            <a:r>
              <a:rPr lang="en-US" sz="4400" dirty="0"/>
              <a:t>Luke 1:26-38</a:t>
            </a:r>
            <a:br>
              <a:rPr lang="en-US" sz="4400" dirty="0"/>
            </a:br>
            <a:r>
              <a:rPr lang="en-US" sz="4400" dirty="0"/>
              <a:t>Jesus’ Conception</a:t>
            </a:r>
          </a:p>
        </p:txBody>
      </p:sp>
      <p:sp>
        <p:nvSpPr>
          <p:cNvPr id="7" name="Content Placeholder 6">
            <a:extLst>
              <a:ext uri="{FF2B5EF4-FFF2-40B4-BE49-F238E27FC236}">
                <a16:creationId xmlns:a16="http://schemas.microsoft.com/office/drawing/2014/main" xmlns="" id="{BA0E4BC8-6242-4C1B-B3C8-7064B2102F8A}"/>
              </a:ext>
            </a:extLst>
          </p:cNvPr>
          <p:cNvSpPr>
            <a:spLocks noGrp="1"/>
          </p:cNvSpPr>
          <p:nvPr>
            <p:ph idx="1"/>
          </p:nvPr>
        </p:nvSpPr>
        <p:spPr>
          <a:xfrm>
            <a:off x="75219" y="1752600"/>
            <a:ext cx="11837542" cy="4892511"/>
          </a:xfrm>
        </p:spPr>
        <p:txBody>
          <a:bodyPr/>
          <a:lstStyle/>
          <a:p>
            <a:pPr eaLnBrk="1" hangingPunct="1">
              <a:lnSpc>
                <a:spcPct val="70000"/>
              </a:lnSpc>
              <a:spcBef>
                <a:spcPts val="1440"/>
              </a:spcBef>
              <a:defRPr/>
            </a:pPr>
            <a:r>
              <a:rPr lang="en-US" sz="4000" dirty="0">
                <a:effectLst>
                  <a:outerShdw blurRad="38100" dist="38100" dir="2700000" algn="tl">
                    <a:srgbClr val="000000">
                      <a:alpha val="43137"/>
                    </a:srgbClr>
                  </a:outerShdw>
                </a:effectLst>
                <a:cs typeface="Times New Roman" pitchFamily="18" charset="0"/>
              </a:rPr>
              <a:t>AN ILLUSTRATION OF BECOMING A CHRISTIAN</a:t>
            </a:r>
          </a:p>
          <a:p>
            <a:pPr marL="1028700" lvl="1" indent="-571500" eaLnBrk="1" hangingPunct="1">
              <a:lnSpc>
                <a:spcPct val="70000"/>
              </a:lnSpc>
              <a:spcBef>
                <a:spcPts val="1440"/>
              </a:spcBef>
              <a:buFont typeface="Arial" panose="020B0604020202020204" pitchFamily="34" charset="0"/>
              <a:buChar char="•"/>
              <a:defRPr/>
            </a:pPr>
            <a:r>
              <a:rPr lang="en-US" sz="4000" dirty="0">
                <a:cs typeface="Times New Roman" pitchFamily="18" charset="0"/>
              </a:rPr>
              <a:t>God initiates with us to offer us salvation</a:t>
            </a:r>
          </a:p>
          <a:p>
            <a:pPr marL="1028700" lvl="1" indent="-571500" eaLnBrk="1" hangingPunct="1">
              <a:lnSpc>
                <a:spcPct val="70000"/>
              </a:lnSpc>
              <a:spcBef>
                <a:spcPts val="1440"/>
              </a:spcBef>
              <a:buFont typeface="Arial" panose="020B0604020202020204" pitchFamily="34" charset="0"/>
              <a:buChar char="•"/>
              <a:defRPr/>
            </a:pPr>
            <a:r>
              <a:rPr lang="en-US" sz="4000" dirty="0">
                <a:cs typeface="Times New Roman" pitchFamily="18" charset="0"/>
              </a:rPr>
              <a:t>Jesus indwells our hearts through the work of </a:t>
            </a:r>
            <a:br>
              <a:rPr lang="en-US" sz="4000" dirty="0">
                <a:cs typeface="Times New Roman" pitchFamily="18" charset="0"/>
              </a:rPr>
            </a:br>
            <a:r>
              <a:rPr lang="en-US" sz="4000" dirty="0">
                <a:cs typeface="Times New Roman" pitchFamily="18" charset="0"/>
              </a:rPr>
              <a:t>the Holy Spirit</a:t>
            </a:r>
          </a:p>
          <a:p>
            <a:pPr marL="1028700" lvl="1" indent="-571500" eaLnBrk="1" hangingPunct="1">
              <a:lnSpc>
                <a:spcPct val="70000"/>
              </a:lnSpc>
              <a:spcBef>
                <a:spcPts val="1440"/>
              </a:spcBef>
              <a:buFont typeface="Arial" panose="020B0604020202020204" pitchFamily="34" charset="0"/>
              <a:buChar char="•"/>
              <a:defRPr/>
            </a:pPr>
            <a:r>
              <a:rPr lang="en-US" sz="4000" dirty="0">
                <a:cs typeface="Times New Roman" pitchFamily="18" charset="0"/>
              </a:rPr>
              <a:t>Our part is to believe God’s offer</a:t>
            </a:r>
          </a:p>
          <a:p>
            <a:pPr marL="57150" indent="0" algn="ctr" eaLnBrk="1" hangingPunct="1">
              <a:lnSpc>
                <a:spcPct val="70000"/>
              </a:lnSpc>
              <a:spcBef>
                <a:spcPts val="1440"/>
              </a:spcBef>
              <a:defRPr/>
            </a:pPr>
            <a:r>
              <a:rPr lang="en-US" sz="4000" b="0" i="1" u="sng" dirty="0">
                <a:effectLst/>
                <a:cs typeface="Times New Roman" pitchFamily="18" charset="0"/>
              </a:rPr>
              <a:t>NOT</a:t>
            </a:r>
            <a:r>
              <a:rPr lang="en-US" sz="4000" b="0" i="1" dirty="0">
                <a:effectLst/>
                <a:cs typeface="Times New Roman" pitchFamily="18" charset="0"/>
              </a:rPr>
              <a:t>: “Whatever;” “That’s a nice offer”</a:t>
            </a:r>
          </a:p>
          <a:p>
            <a:pPr marL="57150" indent="0" algn="ctr" eaLnBrk="1" hangingPunct="1">
              <a:lnSpc>
                <a:spcPct val="70000"/>
              </a:lnSpc>
              <a:spcBef>
                <a:spcPts val="1440"/>
              </a:spcBef>
              <a:defRPr/>
            </a:pPr>
            <a:r>
              <a:rPr lang="en-US" sz="4000" b="0" i="1" u="sng" dirty="0">
                <a:effectLst/>
                <a:cs typeface="Times New Roman" pitchFamily="18" charset="0"/>
              </a:rPr>
              <a:t>BUT</a:t>
            </a:r>
            <a:r>
              <a:rPr lang="en-US" sz="4000" b="0" i="1" dirty="0">
                <a:effectLst/>
                <a:cs typeface="Times New Roman" pitchFamily="18" charset="0"/>
              </a:rPr>
              <a:t>: “Yes, I embrace Your offer to </a:t>
            </a:r>
            <a:br>
              <a:rPr lang="en-US" sz="4000" b="0" i="1" dirty="0">
                <a:effectLst/>
                <a:cs typeface="Times New Roman" pitchFamily="18" charset="0"/>
              </a:rPr>
            </a:br>
            <a:r>
              <a:rPr lang="en-US" sz="4000" b="0" i="1" dirty="0">
                <a:effectLst/>
                <a:cs typeface="Times New Roman" pitchFamily="18" charset="0"/>
              </a:rPr>
              <a:t>have Jesus indwell me”</a:t>
            </a:r>
          </a:p>
        </p:txBody>
      </p:sp>
    </p:spTree>
    <p:extLst>
      <p:ext uri="{BB962C8B-B14F-4D97-AF65-F5344CB8AC3E}">
        <p14:creationId xmlns:p14="http://schemas.microsoft.com/office/powerpoint/2010/main" val="2846320514"/>
      </p:ext>
    </p:extLst>
  </p:cSld>
  <p:clrMapOvr>
    <a:masterClrMapping/>
  </p:clrMapOvr>
  <p:transition spd="slow">
    <p:randomBa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1524000" y="274638"/>
            <a:ext cx="9144000"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2" name="Title 1"/>
          <p:cNvSpPr>
            <a:spLocks noGrp="1"/>
          </p:cNvSpPr>
          <p:nvPr>
            <p:ph type="title"/>
          </p:nvPr>
        </p:nvSpPr>
        <p:spPr/>
        <p:txBody>
          <a:bodyPr/>
          <a:lstStyle/>
          <a:p>
            <a:pPr>
              <a:lnSpc>
                <a:spcPts val="4000"/>
              </a:lnSpc>
              <a:spcBef>
                <a:spcPts val="0"/>
              </a:spcBef>
            </a:pPr>
            <a:r>
              <a:rPr lang="en-US" sz="4400" dirty="0"/>
              <a:t>Luke 1:26-38</a:t>
            </a:r>
            <a:br>
              <a:rPr lang="en-US" sz="4400" dirty="0"/>
            </a:br>
            <a:r>
              <a:rPr lang="en-US" sz="4400" dirty="0"/>
              <a:t>Jesus’ Conception</a:t>
            </a:r>
          </a:p>
        </p:txBody>
      </p:sp>
      <p:sp>
        <p:nvSpPr>
          <p:cNvPr id="7" name="Content Placeholder 6">
            <a:extLst>
              <a:ext uri="{FF2B5EF4-FFF2-40B4-BE49-F238E27FC236}">
                <a16:creationId xmlns:a16="http://schemas.microsoft.com/office/drawing/2014/main" xmlns="" id="{BA0E4BC8-6242-4C1B-B3C8-7064B2102F8A}"/>
              </a:ext>
            </a:extLst>
          </p:cNvPr>
          <p:cNvSpPr>
            <a:spLocks noGrp="1"/>
          </p:cNvSpPr>
          <p:nvPr>
            <p:ph idx="1"/>
          </p:nvPr>
        </p:nvSpPr>
        <p:spPr>
          <a:xfrm>
            <a:off x="75219" y="1752600"/>
            <a:ext cx="11837542" cy="4892511"/>
          </a:xfrm>
        </p:spPr>
        <p:txBody>
          <a:bodyPr/>
          <a:lstStyle/>
          <a:p>
            <a:pPr eaLnBrk="1" hangingPunct="1">
              <a:lnSpc>
                <a:spcPct val="70000"/>
              </a:lnSpc>
              <a:spcBef>
                <a:spcPts val="1440"/>
              </a:spcBef>
              <a:defRPr/>
            </a:pPr>
            <a:r>
              <a:rPr lang="en-US" sz="4000" dirty="0">
                <a:effectLst>
                  <a:outerShdw blurRad="38100" dist="38100" dir="2700000" algn="tl">
                    <a:srgbClr val="000000">
                      <a:alpha val="43137"/>
                    </a:srgbClr>
                  </a:outerShdw>
                </a:effectLst>
                <a:cs typeface="Times New Roman" pitchFamily="18" charset="0"/>
              </a:rPr>
              <a:t>AN ILLUSTRATION OF BECOMING A CHRISTIAN</a:t>
            </a:r>
          </a:p>
          <a:p>
            <a:pPr marL="1028700" lvl="1" indent="-571500" eaLnBrk="1" hangingPunct="1">
              <a:lnSpc>
                <a:spcPct val="70000"/>
              </a:lnSpc>
              <a:spcBef>
                <a:spcPts val="1440"/>
              </a:spcBef>
              <a:buFont typeface="Arial" panose="020B0604020202020204" pitchFamily="34" charset="0"/>
              <a:buChar char="•"/>
              <a:defRPr/>
            </a:pPr>
            <a:r>
              <a:rPr lang="en-US" sz="4000" dirty="0">
                <a:cs typeface="Times New Roman" pitchFamily="18" charset="0"/>
              </a:rPr>
              <a:t>God initiates with us to offer us salvation</a:t>
            </a:r>
          </a:p>
          <a:p>
            <a:pPr marL="1028700" lvl="1" indent="-571500" eaLnBrk="1" hangingPunct="1">
              <a:lnSpc>
                <a:spcPct val="70000"/>
              </a:lnSpc>
              <a:spcBef>
                <a:spcPts val="1440"/>
              </a:spcBef>
              <a:buFont typeface="Arial" panose="020B0604020202020204" pitchFamily="34" charset="0"/>
              <a:buChar char="•"/>
              <a:defRPr/>
            </a:pPr>
            <a:r>
              <a:rPr lang="en-US" sz="4000" dirty="0">
                <a:cs typeface="Times New Roman" pitchFamily="18" charset="0"/>
              </a:rPr>
              <a:t>Jesus indwells our hearts through the work of </a:t>
            </a:r>
            <a:br>
              <a:rPr lang="en-US" sz="4000" dirty="0">
                <a:cs typeface="Times New Roman" pitchFamily="18" charset="0"/>
              </a:rPr>
            </a:br>
            <a:r>
              <a:rPr lang="en-US" sz="4000" dirty="0">
                <a:cs typeface="Times New Roman" pitchFamily="18" charset="0"/>
              </a:rPr>
              <a:t>the Holy Spirit</a:t>
            </a:r>
          </a:p>
          <a:p>
            <a:pPr marL="1028700" lvl="1" indent="-571500" eaLnBrk="1" hangingPunct="1">
              <a:lnSpc>
                <a:spcPct val="70000"/>
              </a:lnSpc>
              <a:spcBef>
                <a:spcPts val="1440"/>
              </a:spcBef>
              <a:buFont typeface="Arial" panose="020B0604020202020204" pitchFamily="34" charset="0"/>
              <a:buChar char="•"/>
              <a:defRPr/>
            </a:pPr>
            <a:r>
              <a:rPr lang="en-US" sz="4000" dirty="0">
                <a:cs typeface="Times New Roman" pitchFamily="18" charset="0"/>
              </a:rPr>
              <a:t>Our part is to believe God’s offer</a:t>
            </a:r>
          </a:p>
          <a:p>
            <a:pPr marL="57150" indent="0" algn="ctr" eaLnBrk="1" hangingPunct="1">
              <a:lnSpc>
                <a:spcPct val="70000"/>
              </a:lnSpc>
              <a:spcBef>
                <a:spcPts val="1440"/>
              </a:spcBef>
              <a:defRPr/>
            </a:pPr>
            <a:r>
              <a:rPr lang="en-US" sz="4000" b="0" i="1" u="sng" dirty="0">
                <a:effectLst/>
                <a:cs typeface="Times New Roman" pitchFamily="18" charset="0"/>
              </a:rPr>
              <a:t>NOT</a:t>
            </a:r>
            <a:r>
              <a:rPr lang="en-US" sz="4000" b="0" i="1" dirty="0">
                <a:effectLst/>
                <a:cs typeface="Times New Roman" pitchFamily="18" charset="0"/>
              </a:rPr>
              <a:t>: “I’ll work hard to earn this”</a:t>
            </a:r>
          </a:p>
          <a:p>
            <a:pPr marL="57150" indent="0" algn="ctr" eaLnBrk="1" hangingPunct="1">
              <a:lnSpc>
                <a:spcPct val="70000"/>
              </a:lnSpc>
              <a:spcBef>
                <a:spcPts val="1440"/>
              </a:spcBef>
              <a:defRPr/>
            </a:pPr>
            <a:r>
              <a:rPr lang="en-US" sz="4000" b="0" i="1" u="sng" dirty="0">
                <a:effectLst/>
                <a:cs typeface="Times New Roman" pitchFamily="18" charset="0"/>
              </a:rPr>
              <a:t>BUT</a:t>
            </a:r>
            <a:r>
              <a:rPr lang="en-US" sz="4000" b="0" i="1" dirty="0">
                <a:effectLst/>
                <a:cs typeface="Times New Roman" pitchFamily="18" charset="0"/>
              </a:rPr>
              <a:t>: “I hold up empty hands </a:t>
            </a:r>
            <a:br>
              <a:rPr lang="en-US" sz="4000" b="0" i="1" dirty="0">
                <a:effectLst/>
                <a:cs typeface="Times New Roman" pitchFamily="18" charset="0"/>
              </a:rPr>
            </a:br>
            <a:r>
              <a:rPr lang="en-US" sz="4000" b="0" i="1" dirty="0">
                <a:effectLst/>
                <a:cs typeface="Times New Roman" pitchFamily="18" charset="0"/>
              </a:rPr>
              <a:t>to receive Your gift”</a:t>
            </a:r>
          </a:p>
        </p:txBody>
      </p:sp>
    </p:spTree>
    <p:extLst>
      <p:ext uri="{BB962C8B-B14F-4D97-AF65-F5344CB8AC3E}">
        <p14:creationId xmlns:p14="http://schemas.microsoft.com/office/powerpoint/2010/main" val="429367176"/>
      </p:ext>
    </p:extLst>
  </p:cSld>
  <p:clrMapOvr>
    <a:masterClrMapping/>
  </p:clrMapOvr>
  <p:transition spd="slow">
    <p:randomBa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1524000" y="274638"/>
            <a:ext cx="9144000"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2" name="Title 1"/>
          <p:cNvSpPr>
            <a:spLocks noGrp="1"/>
          </p:cNvSpPr>
          <p:nvPr>
            <p:ph type="title"/>
          </p:nvPr>
        </p:nvSpPr>
        <p:spPr/>
        <p:txBody>
          <a:bodyPr/>
          <a:lstStyle/>
          <a:p>
            <a:pPr>
              <a:lnSpc>
                <a:spcPts val="4000"/>
              </a:lnSpc>
              <a:spcBef>
                <a:spcPts val="0"/>
              </a:spcBef>
            </a:pPr>
            <a:r>
              <a:rPr lang="en-US" sz="4400" dirty="0"/>
              <a:t>Luke 1:26-38</a:t>
            </a:r>
            <a:br>
              <a:rPr lang="en-US" sz="4400" dirty="0"/>
            </a:br>
            <a:r>
              <a:rPr lang="en-US" sz="4400" dirty="0"/>
              <a:t>Jesus’ Conception</a:t>
            </a:r>
          </a:p>
        </p:txBody>
      </p:sp>
      <p:sp>
        <p:nvSpPr>
          <p:cNvPr id="7" name="Content Placeholder 6">
            <a:extLst>
              <a:ext uri="{FF2B5EF4-FFF2-40B4-BE49-F238E27FC236}">
                <a16:creationId xmlns:a16="http://schemas.microsoft.com/office/drawing/2014/main" xmlns="" id="{BA0E4BC8-6242-4C1B-B3C8-7064B2102F8A}"/>
              </a:ext>
            </a:extLst>
          </p:cNvPr>
          <p:cNvSpPr>
            <a:spLocks noGrp="1"/>
          </p:cNvSpPr>
          <p:nvPr>
            <p:ph idx="1"/>
          </p:nvPr>
        </p:nvSpPr>
        <p:spPr>
          <a:xfrm>
            <a:off x="75219" y="1752600"/>
            <a:ext cx="11837542" cy="4892511"/>
          </a:xfrm>
        </p:spPr>
        <p:txBody>
          <a:bodyPr/>
          <a:lstStyle/>
          <a:p>
            <a:pPr eaLnBrk="1" hangingPunct="1">
              <a:lnSpc>
                <a:spcPct val="70000"/>
              </a:lnSpc>
              <a:spcBef>
                <a:spcPts val="1440"/>
              </a:spcBef>
              <a:defRPr/>
            </a:pPr>
            <a:r>
              <a:rPr lang="en-US" sz="4000" dirty="0">
                <a:effectLst>
                  <a:outerShdw blurRad="38100" dist="38100" dir="2700000" algn="tl">
                    <a:srgbClr val="000000">
                      <a:alpha val="43137"/>
                    </a:srgbClr>
                  </a:outerShdw>
                </a:effectLst>
                <a:cs typeface="Times New Roman" pitchFamily="18" charset="0"/>
              </a:rPr>
              <a:t>AN ILLUSTRATION OF BECOMING A CHRISTIAN</a:t>
            </a:r>
          </a:p>
          <a:p>
            <a:pPr marL="1028700" lvl="1" indent="-571500" eaLnBrk="1" hangingPunct="1">
              <a:lnSpc>
                <a:spcPct val="70000"/>
              </a:lnSpc>
              <a:spcBef>
                <a:spcPts val="1440"/>
              </a:spcBef>
              <a:buFont typeface="Arial" panose="020B0604020202020204" pitchFamily="34" charset="0"/>
              <a:buChar char="•"/>
              <a:defRPr/>
            </a:pPr>
            <a:r>
              <a:rPr lang="en-US" sz="4000" dirty="0">
                <a:cs typeface="Times New Roman" pitchFamily="18" charset="0"/>
              </a:rPr>
              <a:t>God initiates with us to offer us salvation</a:t>
            </a:r>
          </a:p>
          <a:p>
            <a:pPr marL="1028700" lvl="1" indent="-571500" eaLnBrk="1" hangingPunct="1">
              <a:lnSpc>
                <a:spcPct val="70000"/>
              </a:lnSpc>
              <a:spcBef>
                <a:spcPts val="1440"/>
              </a:spcBef>
              <a:buFont typeface="Arial" panose="020B0604020202020204" pitchFamily="34" charset="0"/>
              <a:buChar char="•"/>
              <a:defRPr/>
            </a:pPr>
            <a:r>
              <a:rPr lang="en-US" sz="4000" dirty="0">
                <a:cs typeface="Times New Roman" pitchFamily="18" charset="0"/>
              </a:rPr>
              <a:t>Jesus indwells our hearts through the work of </a:t>
            </a:r>
            <a:br>
              <a:rPr lang="en-US" sz="4000" dirty="0">
                <a:cs typeface="Times New Roman" pitchFamily="18" charset="0"/>
              </a:rPr>
            </a:br>
            <a:r>
              <a:rPr lang="en-US" sz="4000" dirty="0">
                <a:cs typeface="Times New Roman" pitchFamily="18" charset="0"/>
              </a:rPr>
              <a:t>the Holy Spirit</a:t>
            </a:r>
          </a:p>
          <a:p>
            <a:pPr marL="1028700" lvl="1" indent="-571500" eaLnBrk="1" hangingPunct="1">
              <a:lnSpc>
                <a:spcPct val="70000"/>
              </a:lnSpc>
              <a:spcBef>
                <a:spcPts val="1440"/>
              </a:spcBef>
              <a:buFont typeface="Arial" panose="020B0604020202020204" pitchFamily="34" charset="0"/>
              <a:buChar char="•"/>
              <a:defRPr/>
            </a:pPr>
            <a:r>
              <a:rPr lang="en-US" sz="4000" dirty="0">
                <a:cs typeface="Times New Roman" pitchFamily="18" charset="0"/>
              </a:rPr>
              <a:t>Our part is to believe God’s offer</a:t>
            </a:r>
          </a:p>
        </p:txBody>
      </p:sp>
      <p:sp>
        <p:nvSpPr>
          <p:cNvPr id="5" name="Text Box 4">
            <a:extLst>
              <a:ext uri="{FF2B5EF4-FFF2-40B4-BE49-F238E27FC236}">
                <a16:creationId xmlns:a16="http://schemas.microsoft.com/office/drawing/2014/main" xmlns="" id="{127C074A-DE45-4503-8533-37953BCE4717}"/>
              </a:ext>
            </a:extLst>
          </p:cNvPr>
          <p:cNvSpPr txBox="1">
            <a:spLocks noChangeArrowheads="1"/>
          </p:cNvSpPr>
          <p:nvPr/>
        </p:nvSpPr>
        <p:spPr bwMode="auto">
          <a:xfrm>
            <a:off x="190499" y="4574322"/>
            <a:ext cx="11837543" cy="913070"/>
          </a:xfrm>
          <a:prstGeom prst="rect">
            <a:avLst/>
          </a:prstGeom>
          <a:solidFill>
            <a:schemeClr val="bg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a:lnSpc>
                <a:spcPts val="3200"/>
              </a:lnSpc>
            </a:pPr>
            <a:r>
              <a:rPr lang="en-US" sz="3200" baseline="30000" dirty="0"/>
              <a:t>Revelation 3:20</a:t>
            </a:r>
            <a:r>
              <a:rPr lang="en-US" sz="3200" dirty="0"/>
              <a:t> ‘Behold, I stand at the door and knock; if anyone hears My voice and opens the door, I will come in to him . . . </a:t>
            </a:r>
          </a:p>
        </p:txBody>
      </p:sp>
    </p:spTree>
    <p:extLst>
      <p:ext uri="{BB962C8B-B14F-4D97-AF65-F5344CB8AC3E}">
        <p14:creationId xmlns:p14="http://schemas.microsoft.com/office/powerpoint/2010/main" val="936874358"/>
      </p:ext>
    </p:extLst>
  </p:cSld>
  <p:clrMapOvr>
    <a:masterClrMapping/>
  </p:clrMapOvr>
  <p:transition spd="med">
    <p:split orient="ver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1524000" y="274638"/>
            <a:ext cx="9144000"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2" name="Title 1"/>
          <p:cNvSpPr>
            <a:spLocks noGrp="1"/>
          </p:cNvSpPr>
          <p:nvPr>
            <p:ph type="title"/>
          </p:nvPr>
        </p:nvSpPr>
        <p:spPr/>
        <p:txBody>
          <a:bodyPr/>
          <a:lstStyle/>
          <a:p>
            <a:pPr>
              <a:lnSpc>
                <a:spcPts val="4000"/>
              </a:lnSpc>
              <a:spcBef>
                <a:spcPts val="0"/>
              </a:spcBef>
            </a:pPr>
            <a:r>
              <a:rPr lang="en-US" sz="4400" dirty="0"/>
              <a:t>Luke 1:26-38</a:t>
            </a:r>
            <a:br>
              <a:rPr lang="en-US" sz="4400" dirty="0"/>
            </a:br>
            <a:r>
              <a:rPr lang="en-US" sz="4400" dirty="0"/>
              <a:t>Jesus’ Conception</a:t>
            </a:r>
          </a:p>
        </p:txBody>
      </p:sp>
      <p:sp>
        <p:nvSpPr>
          <p:cNvPr id="7" name="Content Placeholder 6">
            <a:extLst>
              <a:ext uri="{FF2B5EF4-FFF2-40B4-BE49-F238E27FC236}">
                <a16:creationId xmlns:a16="http://schemas.microsoft.com/office/drawing/2014/main" xmlns="" id="{BA0E4BC8-6242-4C1B-B3C8-7064B2102F8A}"/>
              </a:ext>
            </a:extLst>
          </p:cNvPr>
          <p:cNvSpPr>
            <a:spLocks noGrp="1"/>
          </p:cNvSpPr>
          <p:nvPr>
            <p:ph idx="1"/>
          </p:nvPr>
        </p:nvSpPr>
        <p:spPr>
          <a:xfrm>
            <a:off x="75219" y="1752600"/>
            <a:ext cx="11837542" cy="4892511"/>
          </a:xfrm>
        </p:spPr>
        <p:txBody>
          <a:bodyPr/>
          <a:lstStyle/>
          <a:p>
            <a:pPr eaLnBrk="1" hangingPunct="1">
              <a:lnSpc>
                <a:spcPct val="70000"/>
              </a:lnSpc>
              <a:spcBef>
                <a:spcPts val="1440"/>
              </a:spcBef>
              <a:defRPr/>
            </a:pPr>
            <a:r>
              <a:rPr lang="en-US" sz="4000" dirty="0">
                <a:effectLst>
                  <a:outerShdw blurRad="38100" dist="38100" dir="2700000" algn="tl">
                    <a:srgbClr val="000000">
                      <a:alpha val="43137"/>
                    </a:srgbClr>
                  </a:outerShdw>
                </a:effectLst>
                <a:cs typeface="Times New Roman" pitchFamily="18" charset="0"/>
              </a:rPr>
              <a:t>AN ILLUSTRATION OF BECOMING A CHRISTIAN</a:t>
            </a:r>
          </a:p>
          <a:p>
            <a:pPr marL="1028700" lvl="1" indent="-571500" eaLnBrk="1" hangingPunct="1">
              <a:lnSpc>
                <a:spcPct val="70000"/>
              </a:lnSpc>
              <a:spcBef>
                <a:spcPts val="1440"/>
              </a:spcBef>
              <a:buFont typeface="Arial" panose="020B0604020202020204" pitchFamily="34" charset="0"/>
              <a:buChar char="•"/>
              <a:defRPr/>
            </a:pPr>
            <a:r>
              <a:rPr lang="en-US" sz="4000" dirty="0">
                <a:cs typeface="Times New Roman" pitchFamily="18" charset="0"/>
              </a:rPr>
              <a:t>God initiates with us to offer us salvation</a:t>
            </a:r>
          </a:p>
          <a:p>
            <a:pPr marL="1028700" lvl="1" indent="-571500" eaLnBrk="1" hangingPunct="1">
              <a:lnSpc>
                <a:spcPct val="70000"/>
              </a:lnSpc>
              <a:spcBef>
                <a:spcPts val="1440"/>
              </a:spcBef>
              <a:buFont typeface="Arial" panose="020B0604020202020204" pitchFamily="34" charset="0"/>
              <a:buChar char="•"/>
              <a:defRPr/>
            </a:pPr>
            <a:r>
              <a:rPr lang="en-US" sz="4000" dirty="0">
                <a:cs typeface="Times New Roman" pitchFamily="18" charset="0"/>
              </a:rPr>
              <a:t>Jesus indwells our hearts through the work of </a:t>
            </a:r>
            <a:br>
              <a:rPr lang="en-US" sz="4000" dirty="0">
                <a:cs typeface="Times New Roman" pitchFamily="18" charset="0"/>
              </a:rPr>
            </a:br>
            <a:r>
              <a:rPr lang="en-US" sz="4000" dirty="0">
                <a:cs typeface="Times New Roman" pitchFamily="18" charset="0"/>
              </a:rPr>
              <a:t>the Holy Spirit</a:t>
            </a:r>
          </a:p>
          <a:p>
            <a:pPr marL="1028700" lvl="1" indent="-571500" eaLnBrk="1" hangingPunct="1">
              <a:lnSpc>
                <a:spcPct val="70000"/>
              </a:lnSpc>
              <a:spcBef>
                <a:spcPts val="1440"/>
              </a:spcBef>
              <a:buFont typeface="Arial" panose="020B0604020202020204" pitchFamily="34" charset="0"/>
              <a:buChar char="•"/>
              <a:defRPr/>
            </a:pPr>
            <a:r>
              <a:rPr lang="en-US" sz="4000" dirty="0">
                <a:cs typeface="Times New Roman" pitchFamily="18" charset="0"/>
              </a:rPr>
              <a:t>Our part is to believe God’s offer</a:t>
            </a:r>
          </a:p>
          <a:p>
            <a:pPr marL="1028700" lvl="1" indent="-571500" eaLnBrk="1" hangingPunct="1">
              <a:lnSpc>
                <a:spcPct val="70000"/>
              </a:lnSpc>
              <a:spcBef>
                <a:spcPts val="1440"/>
              </a:spcBef>
              <a:buFont typeface="Arial" panose="020B0604020202020204" pitchFamily="34" charset="0"/>
              <a:buChar char="•"/>
              <a:defRPr/>
            </a:pPr>
            <a:r>
              <a:rPr lang="en-US" sz="4000" b="0" dirty="0">
                <a:effectLst/>
                <a:cs typeface="Times New Roman" pitchFamily="18" charset="0"/>
              </a:rPr>
              <a:t>We are never “sort of” Christians; we become permanently indwelt by Jesus from the moment we choose to believe God’s offer</a:t>
            </a:r>
          </a:p>
        </p:txBody>
      </p:sp>
    </p:spTree>
    <p:extLst>
      <p:ext uri="{BB962C8B-B14F-4D97-AF65-F5344CB8AC3E}">
        <p14:creationId xmlns:p14="http://schemas.microsoft.com/office/powerpoint/2010/main" val="1140686137"/>
      </p:ext>
    </p:extLst>
  </p:cSld>
  <p:clrMapOvr>
    <a:masterClrMapping/>
  </p:clrMapOvr>
  <p:transition spd="med">
    <p:randomBar dir="ver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1524000" y="274638"/>
            <a:ext cx="9144000"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24580" name="Content Placeholder 7"/>
          <p:cNvSpPr>
            <a:spLocks noGrp="1"/>
          </p:cNvSpPr>
          <p:nvPr>
            <p:ph idx="1"/>
          </p:nvPr>
        </p:nvSpPr>
        <p:spPr>
          <a:xfrm>
            <a:off x="180622" y="1828800"/>
            <a:ext cx="11785600" cy="4876800"/>
          </a:xfrm>
        </p:spPr>
        <p:txBody>
          <a:bodyPr/>
          <a:lstStyle/>
          <a:p>
            <a:pPr algn="ctr" eaLnBrk="1" hangingPunct="1">
              <a:lnSpc>
                <a:spcPct val="70000"/>
              </a:lnSpc>
              <a:spcBef>
                <a:spcPct val="30000"/>
              </a:spcBef>
              <a:defRPr/>
            </a:pPr>
            <a:endParaRPr lang="en-US" sz="8800" dirty="0">
              <a:cs typeface="Times New Roman" pitchFamily="18" charset="0"/>
            </a:endParaRPr>
          </a:p>
          <a:p>
            <a:pPr algn="ctr" eaLnBrk="1" hangingPunct="1">
              <a:lnSpc>
                <a:spcPct val="70000"/>
              </a:lnSpc>
              <a:spcBef>
                <a:spcPts val="0"/>
              </a:spcBef>
              <a:defRPr/>
            </a:pPr>
            <a:r>
              <a:rPr lang="en-US" sz="8800" dirty="0">
                <a:cs typeface="Times New Roman" pitchFamily="18" charset="0"/>
              </a:rPr>
              <a:t>NEXT WEEK:</a:t>
            </a:r>
          </a:p>
          <a:p>
            <a:pPr algn="ctr" eaLnBrk="1" hangingPunct="1">
              <a:lnSpc>
                <a:spcPct val="70000"/>
              </a:lnSpc>
              <a:spcBef>
                <a:spcPct val="30000"/>
              </a:spcBef>
              <a:defRPr/>
            </a:pPr>
            <a:r>
              <a:rPr lang="en-US" sz="6000" dirty="0">
                <a:cs typeface="Times New Roman" pitchFamily="18" charset="0"/>
              </a:rPr>
              <a:t>Luke 2 – the Birth of Jesus</a:t>
            </a:r>
          </a:p>
        </p:txBody>
      </p:sp>
      <p:sp>
        <p:nvSpPr>
          <p:cNvPr id="2" name="Title 1"/>
          <p:cNvSpPr>
            <a:spLocks noGrp="1"/>
          </p:cNvSpPr>
          <p:nvPr>
            <p:ph type="title"/>
          </p:nvPr>
        </p:nvSpPr>
        <p:spPr/>
        <p:txBody>
          <a:bodyPr/>
          <a:lstStyle/>
          <a:p>
            <a:pPr>
              <a:lnSpc>
                <a:spcPts val="3400"/>
              </a:lnSpc>
            </a:pPr>
            <a:endParaRPr lang="en-US" sz="4400" dirty="0"/>
          </a:p>
        </p:txBody>
      </p:sp>
    </p:spTree>
    <p:extLst>
      <p:ext uri="{BB962C8B-B14F-4D97-AF65-F5344CB8AC3E}">
        <p14:creationId xmlns:p14="http://schemas.microsoft.com/office/powerpoint/2010/main" val="4159655116"/>
      </p:ext>
    </p:extLst>
  </p:cSld>
  <p:clrMapOvr>
    <a:masterClrMapping/>
  </p:clrMapOvr>
  <mc:AlternateContent xmlns:mc="http://schemas.openxmlformats.org/markup-compatibility/2006" xmlns:p14="http://schemas.microsoft.com/office/powerpoint/2010/main">
    <mc:Choice Requires="p14">
      <p:transition spd="slow" p14:dur="1500">
        <p:checker/>
      </p:transition>
    </mc:Choice>
    <mc:Fallback xmlns="">
      <p:transition spd="slow">
        <p:checker/>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1524000" y="274638"/>
            <a:ext cx="9144000"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2" name="Title 1"/>
          <p:cNvSpPr>
            <a:spLocks noGrp="1"/>
          </p:cNvSpPr>
          <p:nvPr>
            <p:ph type="title"/>
          </p:nvPr>
        </p:nvSpPr>
        <p:spPr/>
        <p:txBody>
          <a:bodyPr/>
          <a:lstStyle/>
          <a:p>
            <a:pPr>
              <a:lnSpc>
                <a:spcPts val="4000"/>
              </a:lnSpc>
              <a:spcBef>
                <a:spcPts val="0"/>
              </a:spcBef>
            </a:pPr>
            <a:r>
              <a:rPr lang="en-US" sz="4400" dirty="0"/>
              <a:t>Unique Passages in the Gospel of Luke</a:t>
            </a:r>
          </a:p>
        </p:txBody>
      </p:sp>
      <p:sp>
        <p:nvSpPr>
          <p:cNvPr id="7" name="Content Placeholder 6">
            <a:extLst>
              <a:ext uri="{FF2B5EF4-FFF2-40B4-BE49-F238E27FC236}">
                <a16:creationId xmlns:a16="http://schemas.microsoft.com/office/drawing/2014/main" xmlns="" id="{BA0E4BC8-6242-4C1B-B3C8-7064B2102F8A}"/>
              </a:ext>
            </a:extLst>
          </p:cNvPr>
          <p:cNvSpPr>
            <a:spLocks noGrp="1"/>
          </p:cNvSpPr>
          <p:nvPr>
            <p:ph idx="1"/>
          </p:nvPr>
        </p:nvSpPr>
        <p:spPr>
          <a:xfrm>
            <a:off x="94269" y="1781665"/>
            <a:ext cx="11837542" cy="4892511"/>
          </a:xfrm>
        </p:spPr>
        <p:txBody>
          <a:bodyPr/>
          <a:lstStyle/>
          <a:p>
            <a:pPr marL="571500" indent="-571500" eaLnBrk="1" hangingPunct="1">
              <a:lnSpc>
                <a:spcPct val="70000"/>
              </a:lnSpc>
              <a:spcBef>
                <a:spcPts val="1000"/>
              </a:spcBef>
              <a:buFont typeface="Arial" panose="020B0604020202020204" pitchFamily="34" charset="0"/>
              <a:buChar char="•"/>
              <a:defRPr/>
            </a:pPr>
            <a:r>
              <a:rPr lang="en-US" sz="4000" b="0" dirty="0">
                <a:effectLst/>
                <a:cs typeface="Times New Roman" pitchFamily="18" charset="0"/>
              </a:rPr>
              <a:t>Jesus’ conception</a:t>
            </a:r>
          </a:p>
          <a:p>
            <a:pPr marL="571500" indent="-571500" eaLnBrk="1" hangingPunct="1">
              <a:lnSpc>
                <a:spcPct val="70000"/>
              </a:lnSpc>
              <a:spcBef>
                <a:spcPts val="1000"/>
              </a:spcBef>
              <a:buFont typeface="Arial" panose="020B0604020202020204" pitchFamily="34" charset="0"/>
              <a:buChar char="•"/>
              <a:defRPr/>
            </a:pPr>
            <a:r>
              <a:rPr lang="en-US" sz="4000" b="0" dirty="0">
                <a:effectLst/>
                <a:cs typeface="Times New Roman" pitchFamily="18" charset="0"/>
              </a:rPr>
              <a:t>Jesus’ birth</a:t>
            </a:r>
          </a:p>
          <a:p>
            <a:pPr marL="571500" indent="-571500" eaLnBrk="1" hangingPunct="1">
              <a:lnSpc>
                <a:spcPct val="70000"/>
              </a:lnSpc>
              <a:spcBef>
                <a:spcPts val="1000"/>
              </a:spcBef>
              <a:buFont typeface="Arial" panose="020B0604020202020204" pitchFamily="34" charset="0"/>
              <a:buChar char="•"/>
              <a:defRPr/>
            </a:pPr>
            <a:r>
              <a:rPr lang="en-US" sz="4000" b="0" dirty="0">
                <a:effectLst/>
                <a:cs typeface="Times New Roman" pitchFamily="18" charset="0"/>
              </a:rPr>
              <a:t>Dinner with Simon interrupted by a prostitute</a:t>
            </a:r>
          </a:p>
          <a:p>
            <a:pPr marL="571500" indent="-571500" eaLnBrk="1" hangingPunct="1">
              <a:lnSpc>
                <a:spcPct val="70000"/>
              </a:lnSpc>
              <a:spcBef>
                <a:spcPts val="1000"/>
              </a:spcBef>
              <a:buFont typeface="Arial" panose="020B0604020202020204" pitchFamily="34" charset="0"/>
              <a:buChar char="•"/>
              <a:defRPr/>
            </a:pPr>
            <a:r>
              <a:rPr lang="en-US" sz="4000" b="0" dirty="0">
                <a:effectLst/>
                <a:cs typeface="Times New Roman" pitchFamily="18" charset="0"/>
              </a:rPr>
              <a:t>Jesus responds to Martha’s criticism of Mary</a:t>
            </a:r>
          </a:p>
          <a:p>
            <a:pPr marL="571500" indent="-571500" eaLnBrk="1" hangingPunct="1">
              <a:lnSpc>
                <a:spcPct val="70000"/>
              </a:lnSpc>
              <a:spcBef>
                <a:spcPts val="1000"/>
              </a:spcBef>
              <a:buFont typeface="Arial" panose="020B0604020202020204" pitchFamily="34" charset="0"/>
              <a:buChar char="•"/>
              <a:defRPr/>
            </a:pPr>
            <a:r>
              <a:rPr lang="en-US" sz="4000" b="0" dirty="0">
                <a:effectLst/>
                <a:cs typeface="Times New Roman" pitchFamily="18" charset="0"/>
              </a:rPr>
              <a:t>Parable of a man visited at midnight</a:t>
            </a:r>
          </a:p>
          <a:p>
            <a:pPr marL="571500" indent="-571500" eaLnBrk="1" hangingPunct="1">
              <a:lnSpc>
                <a:spcPct val="70000"/>
              </a:lnSpc>
              <a:spcBef>
                <a:spcPts val="1000"/>
              </a:spcBef>
              <a:buFont typeface="Arial" panose="020B0604020202020204" pitchFamily="34" charset="0"/>
              <a:buChar char="•"/>
              <a:defRPr/>
            </a:pPr>
            <a:r>
              <a:rPr lang="en-US" sz="4000" b="0" dirty="0">
                <a:effectLst/>
                <a:cs typeface="Times New Roman" pitchFamily="18" charset="0"/>
              </a:rPr>
              <a:t>Parables of lost sheep, lost coin &amp; lost son</a:t>
            </a:r>
          </a:p>
          <a:p>
            <a:pPr marL="571500" indent="-571500" eaLnBrk="1" hangingPunct="1">
              <a:lnSpc>
                <a:spcPct val="70000"/>
              </a:lnSpc>
              <a:spcBef>
                <a:spcPts val="1000"/>
              </a:spcBef>
              <a:buFont typeface="Arial" panose="020B0604020202020204" pitchFamily="34" charset="0"/>
              <a:buChar char="•"/>
              <a:defRPr/>
            </a:pPr>
            <a:r>
              <a:rPr lang="en-US" sz="4000" b="0" dirty="0">
                <a:effectLst/>
                <a:cs typeface="Times New Roman" pitchFamily="18" charset="0"/>
              </a:rPr>
              <a:t>Parable of the Pharisee &amp; tax-collector</a:t>
            </a:r>
          </a:p>
          <a:p>
            <a:pPr marL="571500" indent="-571500" eaLnBrk="1" hangingPunct="1">
              <a:lnSpc>
                <a:spcPct val="70000"/>
              </a:lnSpc>
              <a:spcBef>
                <a:spcPts val="1000"/>
              </a:spcBef>
              <a:buFont typeface="Arial" panose="020B0604020202020204" pitchFamily="34" charset="0"/>
              <a:buChar char="•"/>
              <a:defRPr/>
            </a:pPr>
            <a:r>
              <a:rPr lang="en-US" sz="4000" b="0" dirty="0">
                <a:effectLst/>
                <a:cs typeface="Times New Roman" pitchFamily="18" charset="0"/>
              </a:rPr>
              <a:t>3 of Jesus’ statements from the cross</a:t>
            </a:r>
          </a:p>
          <a:p>
            <a:pPr marL="571500" indent="-571500" eaLnBrk="1" hangingPunct="1">
              <a:lnSpc>
                <a:spcPct val="70000"/>
              </a:lnSpc>
              <a:spcBef>
                <a:spcPts val="1000"/>
              </a:spcBef>
              <a:buFont typeface="Arial" panose="020B0604020202020204" pitchFamily="34" charset="0"/>
              <a:buChar char="•"/>
              <a:defRPr/>
            </a:pPr>
            <a:r>
              <a:rPr lang="en-US" sz="4000" b="0" dirty="0">
                <a:effectLst/>
                <a:cs typeface="Times New Roman" pitchFamily="18" charset="0"/>
              </a:rPr>
              <a:t>Jesus meets 2 disciples on the road to Emmaus</a:t>
            </a:r>
          </a:p>
          <a:p>
            <a:pPr marL="571500" indent="-571500" eaLnBrk="1" hangingPunct="1">
              <a:lnSpc>
                <a:spcPct val="70000"/>
              </a:lnSpc>
              <a:spcBef>
                <a:spcPts val="1440"/>
              </a:spcBef>
              <a:buFont typeface="Arial" panose="020B0604020202020204" pitchFamily="34" charset="0"/>
              <a:buChar char="•"/>
              <a:defRPr/>
            </a:pPr>
            <a:endParaRPr lang="en-US" sz="4000" b="0" dirty="0">
              <a:effectLst/>
              <a:cs typeface="Times New Roman" pitchFamily="18" charset="0"/>
            </a:endParaRPr>
          </a:p>
          <a:p>
            <a:pPr eaLnBrk="1" hangingPunct="1">
              <a:lnSpc>
                <a:spcPct val="70000"/>
              </a:lnSpc>
              <a:spcBef>
                <a:spcPts val="1440"/>
              </a:spcBef>
              <a:defRPr/>
            </a:pPr>
            <a:endParaRPr lang="en-US" sz="4000" dirty="0">
              <a:effectLst>
                <a:outerShdw blurRad="38100" dist="38100" dir="2700000" algn="tl">
                  <a:srgbClr val="000000">
                    <a:alpha val="43137"/>
                  </a:srgbClr>
                </a:outerShdw>
              </a:effectLst>
              <a:cs typeface="Times New Roman" pitchFamily="18" charset="0"/>
            </a:endParaRPr>
          </a:p>
        </p:txBody>
      </p:sp>
    </p:spTree>
    <p:extLst>
      <p:ext uri="{BB962C8B-B14F-4D97-AF65-F5344CB8AC3E}">
        <p14:creationId xmlns:p14="http://schemas.microsoft.com/office/powerpoint/2010/main" val="3016882158"/>
      </p:ext>
    </p:extLst>
  </p:cSld>
  <p:clrMapOvr>
    <a:masterClrMapping/>
  </p:clrMapOvr>
  <p:transition spd="med">
    <p:randomBar dir="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1524000" y="274638"/>
            <a:ext cx="9144000"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2" name="Title 1"/>
          <p:cNvSpPr>
            <a:spLocks noGrp="1"/>
          </p:cNvSpPr>
          <p:nvPr>
            <p:ph type="title"/>
          </p:nvPr>
        </p:nvSpPr>
        <p:spPr/>
        <p:txBody>
          <a:bodyPr/>
          <a:lstStyle/>
          <a:p>
            <a:pPr>
              <a:lnSpc>
                <a:spcPts val="4000"/>
              </a:lnSpc>
              <a:spcBef>
                <a:spcPts val="0"/>
              </a:spcBef>
            </a:pPr>
            <a:r>
              <a:rPr lang="en-US" sz="4400" dirty="0"/>
              <a:t>Introduction to the Gospel of Luke</a:t>
            </a:r>
          </a:p>
        </p:txBody>
      </p:sp>
      <p:sp>
        <p:nvSpPr>
          <p:cNvPr id="7" name="Content Placeholder 6">
            <a:extLst>
              <a:ext uri="{FF2B5EF4-FFF2-40B4-BE49-F238E27FC236}">
                <a16:creationId xmlns:a16="http://schemas.microsoft.com/office/drawing/2014/main" xmlns="" id="{BA0E4BC8-6242-4C1B-B3C8-7064B2102F8A}"/>
              </a:ext>
            </a:extLst>
          </p:cNvPr>
          <p:cNvSpPr>
            <a:spLocks noGrp="1"/>
          </p:cNvSpPr>
          <p:nvPr>
            <p:ph idx="1"/>
          </p:nvPr>
        </p:nvSpPr>
        <p:spPr>
          <a:xfrm>
            <a:off x="94269" y="1781665"/>
            <a:ext cx="11837542" cy="4892511"/>
          </a:xfrm>
        </p:spPr>
        <p:txBody>
          <a:bodyPr/>
          <a:lstStyle/>
          <a:p>
            <a:pPr marL="571500" indent="-571500" eaLnBrk="1" hangingPunct="1">
              <a:lnSpc>
                <a:spcPct val="70000"/>
              </a:lnSpc>
              <a:spcBef>
                <a:spcPts val="1440"/>
              </a:spcBef>
              <a:buFont typeface="Wingdings" panose="05000000000000000000" pitchFamily="2" charset="2"/>
              <a:buChar char="q"/>
              <a:defRPr/>
            </a:pPr>
            <a:r>
              <a:rPr lang="en-US" sz="4000" dirty="0">
                <a:effectLst>
                  <a:outerShdw blurRad="38100" dist="38100" dir="2700000" algn="tl">
                    <a:srgbClr val="000000">
                      <a:alpha val="43137"/>
                    </a:srgbClr>
                  </a:outerShdw>
                </a:effectLst>
                <a:cs typeface="Times New Roman" pitchFamily="18" charset="0"/>
              </a:rPr>
              <a:t>WHO WAS LUKE?</a:t>
            </a:r>
          </a:p>
          <a:p>
            <a:pPr marL="571500" indent="-571500" eaLnBrk="1" hangingPunct="1">
              <a:lnSpc>
                <a:spcPct val="70000"/>
              </a:lnSpc>
              <a:spcBef>
                <a:spcPts val="1440"/>
              </a:spcBef>
              <a:buFont typeface="Wingdings" panose="05000000000000000000" pitchFamily="2" charset="2"/>
              <a:buChar char="q"/>
              <a:defRPr/>
            </a:pPr>
            <a:r>
              <a:rPr lang="en-US" sz="4000" dirty="0">
                <a:effectLst>
                  <a:outerShdw blurRad="38100" dist="38100" dir="2700000" algn="tl">
                    <a:srgbClr val="000000">
                      <a:alpha val="43137"/>
                    </a:srgbClr>
                  </a:outerShdw>
                </a:effectLst>
                <a:cs typeface="Times New Roman" pitchFamily="18" charset="0"/>
              </a:rPr>
              <a:t>WHY DID LUKE WRITE THIS GOSPEL?</a:t>
            </a:r>
          </a:p>
          <a:p>
            <a:pPr marL="571500" indent="-571500" eaLnBrk="1" hangingPunct="1">
              <a:lnSpc>
                <a:spcPct val="70000"/>
              </a:lnSpc>
              <a:spcBef>
                <a:spcPts val="1440"/>
              </a:spcBef>
              <a:buFont typeface="Wingdings" panose="05000000000000000000" pitchFamily="2" charset="2"/>
              <a:buChar char="q"/>
              <a:defRPr/>
            </a:pPr>
            <a:r>
              <a:rPr lang="en-US" sz="4000" dirty="0">
                <a:effectLst>
                  <a:outerShdw blurRad="38100" dist="38100" dir="2700000" algn="tl">
                    <a:srgbClr val="000000">
                      <a:alpha val="43137"/>
                    </a:srgbClr>
                  </a:outerShdw>
                </a:effectLst>
                <a:cs typeface="Times New Roman" pitchFamily="18" charset="0"/>
              </a:rPr>
              <a:t>WHERE DID LUKE GET HIS MATERIAL?</a:t>
            </a:r>
            <a:endParaRPr lang="en-US" sz="4000" dirty="0">
              <a:effectLst/>
              <a:cs typeface="Times New Roman" pitchFamily="18" charset="0"/>
            </a:endParaRPr>
          </a:p>
        </p:txBody>
      </p:sp>
      <p:sp>
        <p:nvSpPr>
          <p:cNvPr id="9" name="Text Box 4">
            <a:extLst>
              <a:ext uri="{FF2B5EF4-FFF2-40B4-BE49-F238E27FC236}">
                <a16:creationId xmlns:a16="http://schemas.microsoft.com/office/drawing/2014/main" xmlns="" id="{CBB1F5D0-E771-4735-854A-C28D3C4E78D7}"/>
              </a:ext>
            </a:extLst>
          </p:cNvPr>
          <p:cNvSpPr txBox="1">
            <a:spLocks noChangeArrowheads="1"/>
          </p:cNvSpPr>
          <p:nvPr/>
        </p:nvSpPr>
        <p:spPr bwMode="auto">
          <a:xfrm>
            <a:off x="203200" y="3469422"/>
            <a:ext cx="11785600" cy="3375283"/>
          </a:xfrm>
          <a:prstGeom prst="rect">
            <a:avLst/>
          </a:prstGeom>
          <a:solidFill>
            <a:schemeClr val="bg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a:lnSpc>
                <a:spcPts val="3200"/>
              </a:lnSpc>
            </a:pPr>
            <a:r>
              <a:rPr lang="en-US" sz="3200" baseline="30000" dirty="0"/>
              <a:t>1:1</a:t>
            </a:r>
            <a:r>
              <a:rPr lang="en-US" sz="3200" dirty="0"/>
              <a:t> Inasmuch as many have undertaken to compile an account of the things accomplished among us, </a:t>
            </a:r>
            <a:r>
              <a:rPr lang="en-US" sz="3200" baseline="30000" dirty="0"/>
              <a:t>2</a:t>
            </a:r>
            <a:r>
              <a:rPr lang="en-US" sz="3200" dirty="0"/>
              <a:t> just as they were handed down to us by those who from the beginning were eyewitnesses and servants of the word, </a:t>
            </a:r>
            <a:r>
              <a:rPr lang="en-US" sz="3200" baseline="30000" dirty="0"/>
              <a:t>3</a:t>
            </a:r>
            <a:r>
              <a:rPr lang="en-US" sz="3200" dirty="0"/>
              <a:t> it seemed fitting for me as well, having investigated everything carefully from the beginning, to write it out for you in consecutive order, most excellent Theophilus; </a:t>
            </a:r>
            <a:r>
              <a:rPr lang="en-US" sz="3200" baseline="30000" dirty="0"/>
              <a:t>4</a:t>
            </a:r>
            <a:r>
              <a:rPr lang="en-US" sz="3200" dirty="0"/>
              <a:t> so that you may know the exact truth about the things you have been taught. </a:t>
            </a:r>
          </a:p>
        </p:txBody>
      </p:sp>
    </p:spTree>
    <p:extLst>
      <p:ext uri="{BB962C8B-B14F-4D97-AF65-F5344CB8AC3E}">
        <p14:creationId xmlns:p14="http://schemas.microsoft.com/office/powerpoint/2010/main" val="1079647975"/>
      </p:ext>
    </p:extLst>
  </p:cSld>
  <p:clrMapOvr>
    <a:masterClrMapping/>
  </p:clrMapOvr>
  <p:transition spd="med">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1524000" y="274638"/>
            <a:ext cx="9144000"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2" name="Title 1"/>
          <p:cNvSpPr>
            <a:spLocks noGrp="1"/>
          </p:cNvSpPr>
          <p:nvPr>
            <p:ph type="title"/>
          </p:nvPr>
        </p:nvSpPr>
        <p:spPr/>
        <p:txBody>
          <a:bodyPr/>
          <a:lstStyle/>
          <a:p>
            <a:pPr>
              <a:lnSpc>
                <a:spcPts val="4000"/>
              </a:lnSpc>
              <a:spcBef>
                <a:spcPts val="0"/>
              </a:spcBef>
            </a:pPr>
            <a:r>
              <a:rPr lang="en-US" sz="4400" dirty="0"/>
              <a:t>Introduction to the Gospel of Luke</a:t>
            </a:r>
          </a:p>
        </p:txBody>
      </p:sp>
      <p:sp>
        <p:nvSpPr>
          <p:cNvPr id="7" name="Content Placeholder 6">
            <a:extLst>
              <a:ext uri="{FF2B5EF4-FFF2-40B4-BE49-F238E27FC236}">
                <a16:creationId xmlns:a16="http://schemas.microsoft.com/office/drawing/2014/main" xmlns="" id="{BA0E4BC8-6242-4C1B-B3C8-7064B2102F8A}"/>
              </a:ext>
            </a:extLst>
          </p:cNvPr>
          <p:cNvSpPr>
            <a:spLocks noGrp="1"/>
          </p:cNvSpPr>
          <p:nvPr>
            <p:ph idx="1"/>
          </p:nvPr>
        </p:nvSpPr>
        <p:spPr>
          <a:xfrm>
            <a:off x="94269" y="1781665"/>
            <a:ext cx="11837542" cy="4892511"/>
          </a:xfrm>
        </p:spPr>
        <p:txBody>
          <a:bodyPr/>
          <a:lstStyle/>
          <a:p>
            <a:pPr marL="571500" indent="-571500" eaLnBrk="1" hangingPunct="1">
              <a:lnSpc>
                <a:spcPct val="70000"/>
              </a:lnSpc>
              <a:spcBef>
                <a:spcPts val="1440"/>
              </a:spcBef>
              <a:buFont typeface="Wingdings" panose="05000000000000000000" pitchFamily="2" charset="2"/>
              <a:buChar char="q"/>
              <a:defRPr/>
            </a:pPr>
            <a:r>
              <a:rPr lang="en-US" sz="4000" dirty="0">
                <a:effectLst>
                  <a:outerShdw blurRad="38100" dist="38100" dir="2700000" algn="tl">
                    <a:srgbClr val="000000">
                      <a:alpha val="43137"/>
                    </a:srgbClr>
                  </a:outerShdw>
                </a:effectLst>
                <a:cs typeface="Times New Roman" pitchFamily="18" charset="0"/>
              </a:rPr>
              <a:t>WHO WAS LUKE?</a:t>
            </a:r>
          </a:p>
          <a:p>
            <a:pPr marL="571500" indent="-571500" eaLnBrk="1" hangingPunct="1">
              <a:lnSpc>
                <a:spcPct val="70000"/>
              </a:lnSpc>
              <a:spcBef>
                <a:spcPts val="1440"/>
              </a:spcBef>
              <a:buFont typeface="Wingdings" panose="05000000000000000000" pitchFamily="2" charset="2"/>
              <a:buChar char="q"/>
              <a:defRPr/>
            </a:pPr>
            <a:r>
              <a:rPr lang="en-US" sz="4000" dirty="0">
                <a:effectLst>
                  <a:outerShdw blurRad="38100" dist="38100" dir="2700000" algn="tl">
                    <a:srgbClr val="000000">
                      <a:alpha val="43137"/>
                    </a:srgbClr>
                  </a:outerShdw>
                </a:effectLst>
                <a:cs typeface="Times New Roman" pitchFamily="18" charset="0"/>
              </a:rPr>
              <a:t>WHY DID LUKE WRITE THIS GOSPEL?</a:t>
            </a:r>
          </a:p>
          <a:p>
            <a:pPr marL="571500" indent="-571500" eaLnBrk="1" hangingPunct="1">
              <a:lnSpc>
                <a:spcPct val="70000"/>
              </a:lnSpc>
              <a:spcBef>
                <a:spcPts val="1440"/>
              </a:spcBef>
              <a:buFont typeface="Wingdings" panose="05000000000000000000" pitchFamily="2" charset="2"/>
              <a:buChar char="q"/>
              <a:defRPr/>
            </a:pPr>
            <a:r>
              <a:rPr lang="en-US" sz="4000" dirty="0">
                <a:effectLst>
                  <a:outerShdw blurRad="38100" dist="38100" dir="2700000" algn="tl">
                    <a:srgbClr val="000000">
                      <a:alpha val="43137"/>
                    </a:srgbClr>
                  </a:outerShdw>
                </a:effectLst>
                <a:cs typeface="Times New Roman" pitchFamily="18" charset="0"/>
              </a:rPr>
              <a:t>WHERE DID LUKE GET HIS MATERIAL?</a:t>
            </a:r>
            <a:endParaRPr lang="en-US" sz="4000" dirty="0">
              <a:effectLst/>
              <a:cs typeface="Times New Roman" pitchFamily="18" charset="0"/>
            </a:endParaRPr>
          </a:p>
        </p:txBody>
      </p:sp>
      <p:sp>
        <p:nvSpPr>
          <p:cNvPr id="8" name="Text Box 4">
            <a:extLst>
              <a:ext uri="{FF2B5EF4-FFF2-40B4-BE49-F238E27FC236}">
                <a16:creationId xmlns:a16="http://schemas.microsoft.com/office/drawing/2014/main" xmlns="" id="{925F531E-AE26-40D3-8BFE-99D8571F1A74}"/>
              </a:ext>
            </a:extLst>
          </p:cNvPr>
          <p:cNvSpPr txBox="1">
            <a:spLocks noChangeArrowheads="1"/>
          </p:cNvSpPr>
          <p:nvPr/>
        </p:nvSpPr>
        <p:spPr bwMode="auto">
          <a:xfrm>
            <a:off x="203200" y="3459897"/>
            <a:ext cx="11785600" cy="2554545"/>
          </a:xfrm>
          <a:prstGeom prst="rect">
            <a:avLst/>
          </a:prstGeom>
          <a:solidFill>
            <a:schemeClr val="bg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a:lnSpc>
                <a:spcPts val="3200"/>
              </a:lnSpc>
            </a:pPr>
            <a:r>
              <a:rPr lang="en-US" sz="3200" baseline="30000" dirty="0"/>
              <a:t>Luke 2:19</a:t>
            </a:r>
            <a:r>
              <a:rPr lang="en-US" sz="3200" dirty="0"/>
              <a:t> But Mary treasured all these things, pondering them in her heart. </a:t>
            </a:r>
          </a:p>
          <a:p>
            <a:pPr>
              <a:lnSpc>
                <a:spcPts val="3200"/>
              </a:lnSpc>
            </a:pPr>
            <a:endParaRPr lang="en-US" sz="3200" dirty="0"/>
          </a:p>
          <a:p>
            <a:pPr>
              <a:lnSpc>
                <a:spcPts val="3200"/>
              </a:lnSpc>
            </a:pPr>
            <a:r>
              <a:rPr lang="en-US" sz="3200" baseline="30000" dirty="0"/>
              <a:t>Luke 2:51</a:t>
            </a:r>
            <a:r>
              <a:rPr lang="en-US" sz="3200" dirty="0"/>
              <a:t> And Jesus went down with them and came to Nazareth, and He continued in subjection to them; and His mother treasured all these things in her heart. </a:t>
            </a:r>
          </a:p>
        </p:txBody>
      </p:sp>
    </p:spTree>
    <p:extLst>
      <p:ext uri="{BB962C8B-B14F-4D97-AF65-F5344CB8AC3E}">
        <p14:creationId xmlns:p14="http://schemas.microsoft.com/office/powerpoint/2010/main" val="255279376"/>
      </p:ext>
    </p:extLst>
  </p:cSld>
  <p:clrMapOvr>
    <a:masterClrMapping/>
  </p:clrMapOvr>
  <p:transition spd="med">
    <p:split orient="vert" dir="in"/>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1524000" y="274638"/>
            <a:ext cx="9144000"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2" name="Title 1"/>
          <p:cNvSpPr>
            <a:spLocks noGrp="1"/>
          </p:cNvSpPr>
          <p:nvPr>
            <p:ph type="title"/>
          </p:nvPr>
        </p:nvSpPr>
        <p:spPr/>
        <p:txBody>
          <a:bodyPr/>
          <a:lstStyle/>
          <a:p>
            <a:pPr>
              <a:lnSpc>
                <a:spcPts val="4000"/>
              </a:lnSpc>
              <a:spcBef>
                <a:spcPts val="0"/>
              </a:spcBef>
            </a:pPr>
            <a:r>
              <a:rPr lang="en-US" sz="4400" dirty="0"/>
              <a:t>Luke 1:26-38</a:t>
            </a:r>
            <a:br>
              <a:rPr lang="en-US" sz="4400" dirty="0"/>
            </a:br>
            <a:r>
              <a:rPr lang="en-US" sz="4400" dirty="0"/>
              <a:t>Jesus’ Conception</a:t>
            </a:r>
          </a:p>
        </p:txBody>
      </p:sp>
      <p:sp>
        <p:nvSpPr>
          <p:cNvPr id="7" name="Content Placeholder 6">
            <a:extLst>
              <a:ext uri="{FF2B5EF4-FFF2-40B4-BE49-F238E27FC236}">
                <a16:creationId xmlns:a16="http://schemas.microsoft.com/office/drawing/2014/main" xmlns="" id="{BA0E4BC8-6242-4C1B-B3C8-7064B2102F8A}"/>
              </a:ext>
            </a:extLst>
          </p:cNvPr>
          <p:cNvSpPr>
            <a:spLocks noGrp="1"/>
          </p:cNvSpPr>
          <p:nvPr>
            <p:ph idx="1"/>
          </p:nvPr>
        </p:nvSpPr>
        <p:spPr>
          <a:xfrm>
            <a:off x="75219" y="1752600"/>
            <a:ext cx="11837542" cy="4892511"/>
          </a:xfrm>
        </p:spPr>
        <p:txBody>
          <a:bodyPr/>
          <a:lstStyle/>
          <a:p>
            <a:pPr eaLnBrk="1" hangingPunct="1">
              <a:lnSpc>
                <a:spcPct val="70000"/>
              </a:lnSpc>
              <a:spcBef>
                <a:spcPts val="1440"/>
              </a:spcBef>
              <a:defRPr/>
            </a:pPr>
            <a:endParaRPr lang="en-US" sz="4000" b="0" dirty="0">
              <a:effectLst>
                <a:outerShdw blurRad="38100" dist="38100" dir="2700000" algn="tl">
                  <a:srgbClr val="000000">
                    <a:alpha val="43137"/>
                  </a:srgbClr>
                </a:outerShdw>
              </a:effectLst>
              <a:cs typeface="Times New Roman" pitchFamily="18" charset="0"/>
            </a:endParaRPr>
          </a:p>
          <a:p>
            <a:pPr eaLnBrk="1" hangingPunct="1">
              <a:lnSpc>
                <a:spcPct val="70000"/>
              </a:lnSpc>
              <a:spcBef>
                <a:spcPts val="1440"/>
              </a:spcBef>
              <a:defRPr/>
            </a:pPr>
            <a:endParaRPr lang="en-US" sz="4000" b="0" dirty="0">
              <a:effectLst>
                <a:outerShdw blurRad="38100" dist="38100" dir="2700000" algn="tl">
                  <a:srgbClr val="000000">
                    <a:alpha val="43137"/>
                  </a:srgbClr>
                </a:outerShdw>
              </a:effectLst>
              <a:cs typeface="Times New Roman" pitchFamily="18" charset="0"/>
            </a:endParaRPr>
          </a:p>
          <a:p>
            <a:pPr eaLnBrk="1" hangingPunct="1">
              <a:lnSpc>
                <a:spcPct val="70000"/>
              </a:lnSpc>
              <a:spcBef>
                <a:spcPts val="1440"/>
              </a:spcBef>
              <a:defRPr/>
            </a:pPr>
            <a:endParaRPr lang="en-US" sz="4000" b="0" dirty="0">
              <a:effectLst>
                <a:outerShdw blurRad="38100" dist="38100" dir="2700000" algn="tl">
                  <a:srgbClr val="000000">
                    <a:alpha val="43137"/>
                  </a:srgbClr>
                </a:outerShdw>
              </a:effectLst>
              <a:cs typeface="Times New Roman" pitchFamily="18" charset="0"/>
            </a:endParaRPr>
          </a:p>
          <a:p>
            <a:pPr eaLnBrk="1" hangingPunct="1">
              <a:lnSpc>
                <a:spcPct val="70000"/>
              </a:lnSpc>
              <a:spcBef>
                <a:spcPts val="1440"/>
              </a:spcBef>
              <a:defRPr/>
            </a:pPr>
            <a:endParaRPr lang="en-US" sz="4000" b="0" dirty="0">
              <a:effectLst>
                <a:outerShdw blurRad="38100" dist="38100" dir="2700000" algn="tl">
                  <a:srgbClr val="000000">
                    <a:alpha val="43137"/>
                  </a:srgbClr>
                </a:outerShdw>
              </a:effectLst>
              <a:cs typeface="Times New Roman" pitchFamily="18" charset="0"/>
            </a:endParaRPr>
          </a:p>
          <a:p>
            <a:pPr eaLnBrk="1" hangingPunct="1">
              <a:lnSpc>
                <a:spcPct val="70000"/>
              </a:lnSpc>
              <a:spcBef>
                <a:spcPts val="1440"/>
              </a:spcBef>
              <a:defRPr/>
            </a:pPr>
            <a:endParaRPr lang="en-US" sz="4400" b="0" i="1" dirty="0">
              <a:effectLst/>
              <a:cs typeface="Times New Roman" pitchFamily="18" charset="0"/>
            </a:endParaRPr>
          </a:p>
          <a:p>
            <a:pPr eaLnBrk="1" hangingPunct="1">
              <a:lnSpc>
                <a:spcPct val="70000"/>
              </a:lnSpc>
              <a:spcBef>
                <a:spcPts val="0"/>
              </a:spcBef>
              <a:defRPr/>
            </a:pPr>
            <a:r>
              <a:rPr lang="en-US" sz="4400" b="0" i="1" dirty="0">
                <a:effectLst/>
                <a:cs typeface="Times New Roman" pitchFamily="18" charset="0"/>
              </a:rPr>
              <a:t>Luke’s designation of the time</a:t>
            </a:r>
            <a:br>
              <a:rPr lang="en-US" sz="4400" b="0" i="1" dirty="0">
                <a:effectLst/>
                <a:cs typeface="Times New Roman" pitchFamily="18" charset="0"/>
              </a:rPr>
            </a:br>
            <a:r>
              <a:rPr lang="en-US" sz="4400" b="0" i="1" dirty="0">
                <a:effectLst/>
                <a:cs typeface="Times New Roman" pitchFamily="18" charset="0"/>
              </a:rPr>
              <a:t>&amp; place means this is history,</a:t>
            </a:r>
            <a:br>
              <a:rPr lang="en-US" sz="4400" b="0" i="1" dirty="0">
                <a:effectLst/>
                <a:cs typeface="Times New Roman" pitchFamily="18" charset="0"/>
              </a:rPr>
            </a:br>
            <a:r>
              <a:rPr lang="en-US" sz="4400" b="0" i="1" dirty="0">
                <a:effectLst/>
                <a:cs typeface="Times New Roman" pitchFamily="18" charset="0"/>
              </a:rPr>
              <a:t>not myth</a:t>
            </a:r>
          </a:p>
        </p:txBody>
      </p:sp>
      <p:sp>
        <p:nvSpPr>
          <p:cNvPr id="5" name="Text Box 4">
            <a:extLst>
              <a:ext uri="{FF2B5EF4-FFF2-40B4-BE49-F238E27FC236}">
                <a16:creationId xmlns:a16="http://schemas.microsoft.com/office/drawing/2014/main" xmlns="" id="{01ECB090-8825-481D-8F34-CA8999E5B004}"/>
              </a:ext>
            </a:extLst>
          </p:cNvPr>
          <p:cNvSpPr txBox="1">
            <a:spLocks noChangeArrowheads="1"/>
          </p:cNvSpPr>
          <p:nvPr/>
        </p:nvSpPr>
        <p:spPr bwMode="auto">
          <a:xfrm>
            <a:off x="203200" y="1726347"/>
            <a:ext cx="8293100" cy="2554545"/>
          </a:xfrm>
          <a:prstGeom prst="rect">
            <a:avLst/>
          </a:prstGeom>
          <a:solidFill>
            <a:schemeClr val="bg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a:lnSpc>
                <a:spcPts val="3200"/>
              </a:lnSpc>
            </a:pPr>
            <a:r>
              <a:rPr lang="en-US" sz="3200" baseline="30000" dirty="0"/>
              <a:t>1:26</a:t>
            </a:r>
            <a:r>
              <a:rPr lang="en-US" sz="3200" dirty="0"/>
              <a:t> Now </a:t>
            </a:r>
            <a:r>
              <a:rPr lang="en-US" sz="3200" u="sng" dirty="0"/>
              <a:t>in the sixth month</a:t>
            </a:r>
            <a:r>
              <a:rPr lang="en-US" sz="3200" dirty="0"/>
              <a:t> the angel Gabriel was sent from God to </a:t>
            </a:r>
            <a:r>
              <a:rPr lang="en-US" sz="3200" u="sng" dirty="0"/>
              <a:t>a city in Galilee called Nazareth</a:t>
            </a:r>
            <a:r>
              <a:rPr lang="en-US" sz="3200" dirty="0"/>
              <a:t>, </a:t>
            </a:r>
            <a:r>
              <a:rPr lang="en-US" sz="3200" baseline="30000" dirty="0"/>
              <a:t>27</a:t>
            </a:r>
            <a:r>
              <a:rPr lang="en-US" sz="3200" dirty="0"/>
              <a:t> to a virgin betrothed to a man whose name was Joseph, of the descendants of David; and the virgin’s name was Mary. </a:t>
            </a:r>
          </a:p>
        </p:txBody>
      </p:sp>
    </p:spTree>
    <p:extLst>
      <p:ext uri="{BB962C8B-B14F-4D97-AF65-F5344CB8AC3E}">
        <p14:creationId xmlns:p14="http://schemas.microsoft.com/office/powerpoint/2010/main" val="1903095966"/>
      </p:ext>
    </p:extLst>
  </p:cSld>
  <p:clrMapOvr>
    <a:masterClrMapping/>
  </p:clrMapOvr>
  <p:transition spd="med">
    <p:randomBa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1524000" y="274638"/>
            <a:ext cx="9144000"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2" name="Title 1"/>
          <p:cNvSpPr>
            <a:spLocks noGrp="1"/>
          </p:cNvSpPr>
          <p:nvPr>
            <p:ph type="title"/>
          </p:nvPr>
        </p:nvSpPr>
        <p:spPr/>
        <p:txBody>
          <a:bodyPr/>
          <a:lstStyle/>
          <a:p>
            <a:pPr>
              <a:lnSpc>
                <a:spcPts val="4000"/>
              </a:lnSpc>
              <a:spcBef>
                <a:spcPts val="0"/>
              </a:spcBef>
            </a:pPr>
            <a:r>
              <a:rPr lang="en-US" sz="4400" dirty="0"/>
              <a:t>Luke 1:26-38</a:t>
            </a:r>
            <a:br>
              <a:rPr lang="en-US" sz="4400" dirty="0"/>
            </a:br>
            <a:r>
              <a:rPr lang="en-US" sz="4400" dirty="0"/>
              <a:t>Jesus’ Conception</a:t>
            </a:r>
          </a:p>
        </p:txBody>
      </p:sp>
      <p:sp>
        <p:nvSpPr>
          <p:cNvPr id="7" name="Content Placeholder 6">
            <a:extLst>
              <a:ext uri="{FF2B5EF4-FFF2-40B4-BE49-F238E27FC236}">
                <a16:creationId xmlns:a16="http://schemas.microsoft.com/office/drawing/2014/main" xmlns="" id="{BA0E4BC8-6242-4C1B-B3C8-7064B2102F8A}"/>
              </a:ext>
            </a:extLst>
          </p:cNvPr>
          <p:cNvSpPr>
            <a:spLocks noGrp="1"/>
          </p:cNvSpPr>
          <p:nvPr>
            <p:ph idx="1"/>
          </p:nvPr>
        </p:nvSpPr>
        <p:spPr>
          <a:xfrm>
            <a:off x="75219" y="1752600"/>
            <a:ext cx="11837542" cy="4892511"/>
          </a:xfrm>
        </p:spPr>
        <p:txBody>
          <a:bodyPr/>
          <a:lstStyle/>
          <a:p>
            <a:pPr eaLnBrk="1" hangingPunct="1">
              <a:lnSpc>
                <a:spcPct val="70000"/>
              </a:lnSpc>
              <a:spcBef>
                <a:spcPts val="1440"/>
              </a:spcBef>
              <a:defRPr/>
            </a:pPr>
            <a:endParaRPr lang="en-US" sz="4000" b="0" dirty="0">
              <a:effectLst>
                <a:outerShdw blurRad="38100" dist="38100" dir="2700000" algn="tl">
                  <a:srgbClr val="000000">
                    <a:alpha val="43137"/>
                  </a:srgbClr>
                </a:outerShdw>
              </a:effectLst>
              <a:cs typeface="Times New Roman" pitchFamily="18" charset="0"/>
            </a:endParaRPr>
          </a:p>
          <a:p>
            <a:pPr eaLnBrk="1" hangingPunct="1">
              <a:lnSpc>
                <a:spcPct val="70000"/>
              </a:lnSpc>
              <a:spcBef>
                <a:spcPts val="1440"/>
              </a:spcBef>
              <a:defRPr/>
            </a:pPr>
            <a:endParaRPr lang="en-US" sz="4000" b="0" dirty="0">
              <a:effectLst>
                <a:outerShdw blurRad="38100" dist="38100" dir="2700000" algn="tl">
                  <a:srgbClr val="000000">
                    <a:alpha val="43137"/>
                  </a:srgbClr>
                </a:outerShdw>
              </a:effectLst>
              <a:cs typeface="Times New Roman" pitchFamily="18" charset="0"/>
            </a:endParaRPr>
          </a:p>
          <a:p>
            <a:pPr eaLnBrk="1" hangingPunct="1">
              <a:lnSpc>
                <a:spcPct val="70000"/>
              </a:lnSpc>
              <a:spcBef>
                <a:spcPts val="1440"/>
              </a:spcBef>
              <a:defRPr/>
            </a:pPr>
            <a:endParaRPr lang="en-US" sz="4000" b="0" dirty="0">
              <a:effectLst>
                <a:outerShdw blurRad="38100" dist="38100" dir="2700000" algn="tl">
                  <a:srgbClr val="000000">
                    <a:alpha val="43137"/>
                  </a:srgbClr>
                </a:outerShdw>
              </a:effectLst>
              <a:cs typeface="Times New Roman" pitchFamily="18" charset="0"/>
            </a:endParaRPr>
          </a:p>
          <a:p>
            <a:pPr eaLnBrk="1" hangingPunct="1">
              <a:lnSpc>
                <a:spcPct val="70000"/>
              </a:lnSpc>
              <a:spcBef>
                <a:spcPts val="1440"/>
              </a:spcBef>
              <a:defRPr/>
            </a:pPr>
            <a:endParaRPr lang="en-US" sz="4000" b="0" dirty="0">
              <a:effectLst>
                <a:outerShdw blurRad="38100" dist="38100" dir="2700000" algn="tl">
                  <a:srgbClr val="000000">
                    <a:alpha val="43137"/>
                  </a:srgbClr>
                </a:outerShdw>
              </a:effectLst>
              <a:cs typeface="Times New Roman" pitchFamily="18" charset="0"/>
            </a:endParaRPr>
          </a:p>
          <a:p>
            <a:pPr eaLnBrk="1" hangingPunct="1">
              <a:lnSpc>
                <a:spcPct val="70000"/>
              </a:lnSpc>
              <a:spcBef>
                <a:spcPts val="1440"/>
              </a:spcBef>
              <a:defRPr/>
            </a:pPr>
            <a:endParaRPr lang="en-US" sz="4400" b="0" i="1" dirty="0">
              <a:effectLst/>
              <a:cs typeface="Times New Roman" pitchFamily="18" charset="0"/>
            </a:endParaRPr>
          </a:p>
          <a:p>
            <a:pPr eaLnBrk="1" hangingPunct="1">
              <a:lnSpc>
                <a:spcPct val="70000"/>
              </a:lnSpc>
              <a:spcBef>
                <a:spcPts val="0"/>
              </a:spcBef>
              <a:defRPr/>
            </a:pPr>
            <a:r>
              <a:rPr lang="en-US" sz="4400" b="0" i="1" dirty="0">
                <a:effectLst/>
                <a:cs typeface="Times New Roman" pitchFamily="18" charset="0"/>
              </a:rPr>
              <a:t>Ancient Jewish betrothal was </a:t>
            </a:r>
            <a:br>
              <a:rPr lang="en-US" sz="4400" b="0" i="1" dirty="0">
                <a:effectLst/>
                <a:cs typeface="Times New Roman" pitchFamily="18" charset="0"/>
              </a:rPr>
            </a:br>
            <a:r>
              <a:rPr lang="en-US" sz="4400" b="0" i="1" dirty="0">
                <a:effectLst/>
                <a:cs typeface="Times New Roman" pitchFamily="18" charset="0"/>
              </a:rPr>
              <a:t>very different than </a:t>
            </a:r>
            <a:br>
              <a:rPr lang="en-US" sz="4400" b="0" i="1" dirty="0">
                <a:effectLst/>
                <a:cs typeface="Times New Roman" pitchFamily="18" charset="0"/>
              </a:rPr>
            </a:br>
            <a:r>
              <a:rPr lang="en-US" sz="4400" b="0" i="1" dirty="0">
                <a:effectLst/>
                <a:cs typeface="Times New Roman" pitchFamily="18" charset="0"/>
              </a:rPr>
              <a:t>engagement in our culture</a:t>
            </a:r>
          </a:p>
        </p:txBody>
      </p:sp>
      <p:sp>
        <p:nvSpPr>
          <p:cNvPr id="5" name="Text Box 4">
            <a:extLst>
              <a:ext uri="{FF2B5EF4-FFF2-40B4-BE49-F238E27FC236}">
                <a16:creationId xmlns:a16="http://schemas.microsoft.com/office/drawing/2014/main" xmlns="" id="{01ECB090-8825-481D-8F34-CA8999E5B004}"/>
              </a:ext>
            </a:extLst>
          </p:cNvPr>
          <p:cNvSpPr txBox="1">
            <a:spLocks noChangeArrowheads="1"/>
          </p:cNvSpPr>
          <p:nvPr/>
        </p:nvSpPr>
        <p:spPr bwMode="auto">
          <a:xfrm>
            <a:off x="203200" y="1726347"/>
            <a:ext cx="8293100" cy="2554545"/>
          </a:xfrm>
          <a:prstGeom prst="rect">
            <a:avLst/>
          </a:prstGeom>
          <a:solidFill>
            <a:schemeClr val="bg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a:lnSpc>
                <a:spcPts val="3200"/>
              </a:lnSpc>
            </a:pPr>
            <a:r>
              <a:rPr lang="en-US" sz="3200" baseline="30000" dirty="0"/>
              <a:t>1:26</a:t>
            </a:r>
            <a:r>
              <a:rPr lang="en-US" sz="3200" dirty="0"/>
              <a:t> Now in the sixth month the angel Gabriel was sent from God to a city in Galilee called Nazareth, </a:t>
            </a:r>
            <a:r>
              <a:rPr lang="en-US" sz="3200" baseline="30000" dirty="0"/>
              <a:t>27</a:t>
            </a:r>
            <a:r>
              <a:rPr lang="en-US" sz="3200" dirty="0"/>
              <a:t> to a virgin </a:t>
            </a:r>
            <a:r>
              <a:rPr lang="en-US" sz="3200" u="sng" dirty="0"/>
              <a:t>betrothed</a:t>
            </a:r>
            <a:r>
              <a:rPr lang="en-US" sz="3200" dirty="0"/>
              <a:t> to a man whose name was Joseph, of the descendants of David; and the virgin’s name was Mary. </a:t>
            </a:r>
          </a:p>
        </p:txBody>
      </p:sp>
    </p:spTree>
    <p:extLst>
      <p:ext uri="{BB962C8B-B14F-4D97-AF65-F5344CB8AC3E}">
        <p14:creationId xmlns:p14="http://schemas.microsoft.com/office/powerpoint/2010/main" val="675880321"/>
      </p:ext>
    </p:extLst>
  </p:cSld>
  <p:clrMapOvr>
    <a:masterClrMapping/>
  </p:clrMapOvr>
  <p:transition spd="med">
    <p:randomBa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1524000" y="274638"/>
            <a:ext cx="9144000"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2" name="Title 1"/>
          <p:cNvSpPr>
            <a:spLocks noGrp="1"/>
          </p:cNvSpPr>
          <p:nvPr>
            <p:ph type="title"/>
          </p:nvPr>
        </p:nvSpPr>
        <p:spPr/>
        <p:txBody>
          <a:bodyPr/>
          <a:lstStyle/>
          <a:p>
            <a:pPr>
              <a:lnSpc>
                <a:spcPts val="4000"/>
              </a:lnSpc>
              <a:spcBef>
                <a:spcPts val="0"/>
              </a:spcBef>
            </a:pPr>
            <a:r>
              <a:rPr lang="en-US" sz="4400" dirty="0"/>
              <a:t>Luke 1:26-38</a:t>
            </a:r>
            <a:br>
              <a:rPr lang="en-US" sz="4400" dirty="0"/>
            </a:br>
            <a:r>
              <a:rPr lang="en-US" sz="4400" dirty="0"/>
              <a:t>Jesus’ Conception</a:t>
            </a:r>
          </a:p>
        </p:txBody>
      </p:sp>
      <p:sp>
        <p:nvSpPr>
          <p:cNvPr id="7" name="Content Placeholder 6">
            <a:extLst>
              <a:ext uri="{FF2B5EF4-FFF2-40B4-BE49-F238E27FC236}">
                <a16:creationId xmlns:a16="http://schemas.microsoft.com/office/drawing/2014/main" xmlns="" id="{BA0E4BC8-6242-4C1B-B3C8-7064B2102F8A}"/>
              </a:ext>
            </a:extLst>
          </p:cNvPr>
          <p:cNvSpPr>
            <a:spLocks noGrp="1"/>
          </p:cNvSpPr>
          <p:nvPr>
            <p:ph idx="1"/>
          </p:nvPr>
        </p:nvSpPr>
        <p:spPr>
          <a:xfrm>
            <a:off x="75219" y="1752600"/>
            <a:ext cx="11837542" cy="4892511"/>
          </a:xfrm>
        </p:spPr>
        <p:txBody>
          <a:bodyPr/>
          <a:lstStyle/>
          <a:p>
            <a:pPr eaLnBrk="1" hangingPunct="1">
              <a:lnSpc>
                <a:spcPct val="70000"/>
              </a:lnSpc>
              <a:spcBef>
                <a:spcPts val="1440"/>
              </a:spcBef>
              <a:defRPr/>
            </a:pPr>
            <a:endParaRPr lang="en-US" sz="4000" b="0" dirty="0">
              <a:effectLst>
                <a:outerShdw blurRad="38100" dist="38100" dir="2700000" algn="tl">
                  <a:srgbClr val="000000">
                    <a:alpha val="43137"/>
                  </a:srgbClr>
                </a:outerShdw>
              </a:effectLst>
              <a:cs typeface="Times New Roman" pitchFamily="18" charset="0"/>
            </a:endParaRPr>
          </a:p>
        </p:txBody>
      </p:sp>
      <p:sp>
        <p:nvSpPr>
          <p:cNvPr id="5" name="Text Box 4">
            <a:extLst>
              <a:ext uri="{FF2B5EF4-FFF2-40B4-BE49-F238E27FC236}">
                <a16:creationId xmlns:a16="http://schemas.microsoft.com/office/drawing/2014/main" xmlns="" id="{01ECB090-8825-481D-8F34-CA8999E5B004}"/>
              </a:ext>
            </a:extLst>
          </p:cNvPr>
          <p:cNvSpPr txBox="1">
            <a:spLocks noChangeArrowheads="1"/>
          </p:cNvSpPr>
          <p:nvPr/>
        </p:nvSpPr>
        <p:spPr bwMode="auto">
          <a:xfrm>
            <a:off x="203200" y="1726347"/>
            <a:ext cx="8293100" cy="5093702"/>
          </a:xfrm>
          <a:prstGeom prst="rect">
            <a:avLst/>
          </a:prstGeom>
          <a:solidFill>
            <a:schemeClr val="bg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a:lnSpc>
                <a:spcPts val="3000"/>
              </a:lnSpc>
            </a:pPr>
            <a:r>
              <a:rPr lang="en-US" sz="3000" baseline="30000" dirty="0"/>
              <a:t>28</a:t>
            </a:r>
            <a:r>
              <a:rPr lang="en-US" sz="3000" dirty="0"/>
              <a:t> And coming in, he said to her, “Greetings, favored one! The Lord is with you.” </a:t>
            </a:r>
            <a:r>
              <a:rPr lang="en-US" sz="3000" baseline="30000" dirty="0"/>
              <a:t>29</a:t>
            </a:r>
            <a:r>
              <a:rPr lang="en-US" sz="3000" dirty="0"/>
              <a:t> But she was very perplexed at this statement, and kept pondering what kind of salutation this was. </a:t>
            </a:r>
            <a:r>
              <a:rPr lang="en-US" sz="3000" baseline="30000" dirty="0"/>
              <a:t>30</a:t>
            </a:r>
            <a:r>
              <a:rPr lang="en-US" sz="3000" dirty="0"/>
              <a:t> The angel said to her, “Do not be afraid, Mary; for you have found favor with God. </a:t>
            </a:r>
            <a:r>
              <a:rPr lang="en-US" sz="3000" baseline="30000" dirty="0"/>
              <a:t>31</a:t>
            </a:r>
            <a:r>
              <a:rPr lang="en-US" sz="3000" dirty="0"/>
              <a:t> And behold, you will conceive in your womb and bear a Son, and you shall name Him Jesus. </a:t>
            </a:r>
            <a:r>
              <a:rPr lang="en-US" sz="3000" baseline="30000" dirty="0"/>
              <a:t>32</a:t>
            </a:r>
            <a:r>
              <a:rPr lang="en-US" sz="3000" dirty="0"/>
              <a:t> He will be great and will be called the Son of the Most High; and the Lord God will give Him the throne of His father David; </a:t>
            </a:r>
            <a:r>
              <a:rPr lang="en-US" sz="3000" baseline="30000" dirty="0"/>
              <a:t>33</a:t>
            </a:r>
            <a:r>
              <a:rPr lang="en-US" sz="3000" dirty="0"/>
              <a:t> and He will reign over the house of Jacob forever, and His kingdom will have no end.” </a:t>
            </a:r>
          </a:p>
        </p:txBody>
      </p:sp>
    </p:spTree>
    <p:extLst>
      <p:ext uri="{BB962C8B-B14F-4D97-AF65-F5344CB8AC3E}">
        <p14:creationId xmlns:p14="http://schemas.microsoft.com/office/powerpoint/2010/main" val="2710899990"/>
      </p:ext>
    </p:extLst>
  </p:cSld>
  <p:clrMapOvr>
    <a:masterClrMapping/>
  </p:clrMapOvr>
  <p:transition spd="med">
    <p:split orient="ver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1524000" y="274638"/>
            <a:ext cx="9144000"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2" name="Title 1"/>
          <p:cNvSpPr>
            <a:spLocks noGrp="1"/>
          </p:cNvSpPr>
          <p:nvPr>
            <p:ph type="title"/>
          </p:nvPr>
        </p:nvSpPr>
        <p:spPr/>
        <p:txBody>
          <a:bodyPr/>
          <a:lstStyle/>
          <a:p>
            <a:pPr>
              <a:lnSpc>
                <a:spcPts val="4000"/>
              </a:lnSpc>
              <a:spcBef>
                <a:spcPts val="0"/>
              </a:spcBef>
            </a:pPr>
            <a:r>
              <a:rPr lang="en-US" sz="4400" dirty="0"/>
              <a:t>Luke 1:26-38</a:t>
            </a:r>
            <a:br>
              <a:rPr lang="en-US" sz="4400" dirty="0"/>
            </a:br>
            <a:r>
              <a:rPr lang="en-US" sz="4400" dirty="0"/>
              <a:t>Jesus’ Conception</a:t>
            </a:r>
          </a:p>
        </p:txBody>
      </p:sp>
      <p:sp>
        <p:nvSpPr>
          <p:cNvPr id="7" name="Content Placeholder 6">
            <a:extLst>
              <a:ext uri="{FF2B5EF4-FFF2-40B4-BE49-F238E27FC236}">
                <a16:creationId xmlns:a16="http://schemas.microsoft.com/office/drawing/2014/main" xmlns="" id="{BA0E4BC8-6242-4C1B-B3C8-7064B2102F8A}"/>
              </a:ext>
            </a:extLst>
          </p:cNvPr>
          <p:cNvSpPr>
            <a:spLocks noGrp="1"/>
          </p:cNvSpPr>
          <p:nvPr>
            <p:ph idx="1"/>
          </p:nvPr>
        </p:nvSpPr>
        <p:spPr>
          <a:xfrm>
            <a:off x="75219" y="1752600"/>
            <a:ext cx="11837542" cy="4892511"/>
          </a:xfrm>
        </p:spPr>
        <p:txBody>
          <a:bodyPr/>
          <a:lstStyle/>
          <a:p>
            <a:pPr eaLnBrk="1" hangingPunct="1">
              <a:lnSpc>
                <a:spcPct val="70000"/>
              </a:lnSpc>
              <a:spcBef>
                <a:spcPts val="1440"/>
              </a:spcBef>
              <a:defRPr/>
            </a:pPr>
            <a:endParaRPr lang="en-US" sz="4000" b="0" dirty="0">
              <a:effectLst>
                <a:outerShdw blurRad="38100" dist="38100" dir="2700000" algn="tl">
                  <a:srgbClr val="000000">
                    <a:alpha val="43137"/>
                  </a:srgbClr>
                </a:outerShdw>
              </a:effectLst>
              <a:cs typeface="Times New Roman" pitchFamily="18" charset="0"/>
            </a:endParaRPr>
          </a:p>
        </p:txBody>
      </p:sp>
      <p:sp>
        <p:nvSpPr>
          <p:cNvPr id="5" name="Text Box 4">
            <a:extLst>
              <a:ext uri="{FF2B5EF4-FFF2-40B4-BE49-F238E27FC236}">
                <a16:creationId xmlns:a16="http://schemas.microsoft.com/office/drawing/2014/main" xmlns="" id="{01ECB090-8825-481D-8F34-CA8999E5B004}"/>
              </a:ext>
            </a:extLst>
          </p:cNvPr>
          <p:cNvSpPr txBox="1">
            <a:spLocks noChangeArrowheads="1"/>
          </p:cNvSpPr>
          <p:nvPr/>
        </p:nvSpPr>
        <p:spPr bwMode="auto">
          <a:xfrm>
            <a:off x="203200" y="1726347"/>
            <a:ext cx="8293100" cy="3785652"/>
          </a:xfrm>
          <a:prstGeom prst="rect">
            <a:avLst/>
          </a:prstGeom>
          <a:solidFill>
            <a:schemeClr val="accent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a:lnSpc>
                <a:spcPts val="3200"/>
              </a:lnSpc>
            </a:pPr>
            <a:r>
              <a:rPr lang="en-US" sz="3200" baseline="30000" dirty="0"/>
              <a:t>1 Chron. 7:11</a:t>
            </a:r>
            <a:r>
              <a:rPr lang="en-US" sz="3200" dirty="0"/>
              <a:t> “When your days are fulfilled that you must go to be with your fathers, I will set up one of your descendants after you </a:t>
            </a:r>
            <a:br>
              <a:rPr lang="en-US" sz="3200" dirty="0"/>
            </a:br>
            <a:r>
              <a:rPr lang="en-US" sz="3200" dirty="0"/>
              <a:t>. . . and I will establish His kingdom. </a:t>
            </a:r>
            <a:br>
              <a:rPr lang="en-US" sz="3200" dirty="0"/>
            </a:br>
            <a:r>
              <a:rPr lang="en-US" sz="3200" baseline="30000" dirty="0"/>
              <a:t>12</a:t>
            </a:r>
            <a:r>
              <a:rPr lang="en-US" sz="3200" dirty="0"/>
              <a:t> . . . I will establish His throne forever. </a:t>
            </a:r>
            <a:br>
              <a:rPr lang="en-US" sz="3200" dirty="0"/>
            </a:br>
            <a:r>
              <a:rPr lang="en-US" sz="3200" baseline="30000" dirty="0"/>
              <a:t>13</a:t>
            </a:r>
            <a:r>
              <a:rPr lang="en-US" sz="3200" dirty="0"/>
              <a:t> I will be His father and He shall be My Son . . . </a:t>
            </a:r>
            <a:r>
              <a:rPr lang="en-US" sz="3200" baseline="30000" dirty="0"/>
              <a:t>14</a:t>
            </a:r>
            <a:r>
              <a:rPr lang="en-US" sz="3200" dirty="0"/>
              <a:t> I will settle Him . . . in My kingdom forever, and His throne shall be established forever.” </a:t>
            </a:r>
          </a:p>
        </p:txBody>
      </p:sp>
    </p:spTree>
    <p:extLst>
      <p:ext uri="{BB962C8B-B14F-4D97-AF65-F5344CB8AC3E}">
        <p14:creationId xmlns:p14="http://schemas.microsoft.com/office/powerpoint/2010/main" val="76924450"/>
      </p:ext>
    </p:extLst>
  </p:cSld>
  <p:clrMapOvr>
    <a:masterClrMapping/>
  </p:clrMapOvr>
  <p:transition spd="med">
    <p:split orient="vert" dir="in"/>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1524000" y="274638"/>
            <a:ext cx="9144000"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2" name="Title 1"/>
          <p:cNvSpPr>
            <a:spLocks noGrp="1"/>
          </p:cNvSpPr>
          <p:nvPr>
            <p:ph type="title"/>
          </p:nvPr>
        </p:nvSpPr>
        <p:spPr/>
        <p:txBody>
          <a:bodyPr/>
          <a:lstStyle/>
          <a:p>
            <a:pPr>
              <a:lnSpc>
                <a:spcPts val="4000"/>
              </a:lnSpc>
              <a:spcBef>
                <a:spcPts val="0"/>
              </a:spcBef>
            </a:pPr>
            <a:r>
              <a:rPr lang="en-US" sz="4400" dirty="0"/>
              <a:t>Luke 1:26-38</a:t>
            </a:r>
            <a:br>
              <a:rPr lang="en-US" sz="4400" dirty="0"/>
            </a:br>
            <a:r>
              <a:rPr lang="en-US" sz="4400" dirty="0"/>
              <a:t>Jesus’ Conception</a:t>
            </a:r>
          </a:p>
        </p:txBody>
      </p:sp>
      <p:sp>
        <p:nvSpPr>
          <p:cNvPr id="7" name="Content Placeholder 6">
            <a:extLst>
              <a:ext uri="{FF2B5EF4-FFF2-40B4-BE49-F238E27FC236}">
                <a16:creationId xmlns:a16="http://schemas.microsoft.com/office/drawing/2014/main" xmlns="" id="{BA0E4BC8-6242-4C1B-B3C8-7064B2102F8A}"/>
              </a:ext>
            </a:extLst>
          </p:cNvPr>
          <p:cNvSpPr>
            <a:spLocks noGrp="1"/>
          </p:cNvSpPr>
          <p:nvPr>
            <p:ph idx="1"/>
          </p:nvPr>
        </p:nvSpPr>
        <p:spPr>
          <a:xfrm>
            <a:off x="75219" y="1752600"/>
            <a:ext cx="11837542" cy="4892511"/>
          </a:xfrm>
        </p:spPr>
        <p:txBody>
          <a:bodyPr/>
          <a:lstStyle/>
          <a:p>
            <a:pPr eaLnBrk="1" hangingPunct="1">
              <a:lnSpc>
                <a:spcPct val="70000"/>
              </a:lnSpc>
              <a:spcBef>
                <a:spcPts val="1440"/>
              </a:spcBef>
              <a:defRPr/>
            </a:pPr>
            <a:endParaRPr lang="en-US" sz="4000" b="0" dirty="0">
              <a:effectLst>
                <a:outerShdw blurRad="38100" dist="38100" dir="2700000" algn="tl">
                  <a:srgbClr val="000000">
                    <a:alpha val="43137"/>
                  </a:srgbClr>
                </a:outerShdw>
              </a:effectLst>
              <a:cs typeface="Times New Roman" pitchFamily="18" charset="0"/>
            </a:endParaRPr>
          </a:p>
        </p:txBody>
      </p:sp>
      <p:sp>
        <p:nvSpPr>
          <p:cNvPr id="5" name="Text Box 4">
            <a:extLst>
              <a:ext uri="{FF2B5EF4-FFF2-40B4-BE49-F238E27FC236}">
                <a16:creationId xmlns:a16="http://schemas.microsoft.com/office/drawing/2014/main" xmlns="" id="{01ECB090-8825-481D-8F34-CA8999E5B004}"/>
              </a:ext>
            </a:extLst>
          </p:cNvPr>
          <p:cNvSpPr txBox="1">
            <a:spLocks noChangeArrowheads="1"/>
          </p:cNvSpPr>
          <p:nvPr/>
        </p:nvSpPr>
        <p:spPr bwMode="auto">
          <a:xfrm>
            <a:off x="203200" y="1726347"/>
            <a:ext cx="8293100" cy="5016758"/>
          </a:xfrm>
          <a:prstGeom prst="rect">
            <a:avLst/>
          </a:prstGeom>
          <a:solidFill>
            <a:schemeClr val="accent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a:lnSpc>
                <a:spcPts val="3200"/>
              </a:lnSpc>
            </a:pPr>
            <a:r>
              <a:rPr lang="en-US" sz="3200" baseline="30000" dirty="0"/>
              <a:t>Isaiah 9:6</a:t>
            </a:r>
            <a:r>
              <a:rPr lang="en-US" sz="3200" dirty="0"/>
              <a:t> For a Child will be born to us, a Son will be given to us; and the government will rest on His shoulders; and His name will be called Wonderful Counselor, Mighty God, Eternal Father, Prince of Peace. </a:t>
            </a:r>
            <a:r>
              <a:rPr lang="en-US" sz="3200" baseline="30000" dirty="0"/>
              <a:t>7</a:t>
            </a:r>
            <a:r>
              <a:rPr lang="en-US" sz="3200" dirty="0"/>
              <a:t> There will be no end to the increase of His government or of peace, on the throne of David and over his kingdom, to establish it and to uphold it with justice and righteousness from then on and forevermore. The zeal of the </a:t>
            </a:r>
            <a:r>
              <a:rPr lang="en-US" sz="3200" cap="small" dirty="0"/>
              <a:t>Lord</a:t>
            </a:r>
            <a:r>
              <a:rPr lang="en-US" sz="3200" dirty="0"/>
              <a:t> of hosts will accomplish this. </a:t>
            </a:r>
          </a:p>
        </p:txBody>
      </p:sp>
    </p:spTree>
    <p:extLst>
      <p:ext uri="{BB962C8B-B14F-4D97-AF65-F5344CB8AC3E}">
        <p14:creationId xmlns:p14="http://schemas.microsoft.com/office/powerpoint/2010/main" val="3729018915"/>
      </p:ext>
    </p:extLst>
  </p:cSld>
  <p:clrMapOvr>
    <a:masterClrMapping/>
  </p:clrMapOvr>
  <p:transition spd="med">
    <p:split orient="vert" dir="in"/>
  </p:transition>
</p:sld>
</file>

<file path=ppt/theme/theme1.xml><?xml version="1.0" encoding="utf-8"?>
<a:theme xmlns:a="http://schemas.openxmlformats.org/drawingml/2006/main" name="1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1025</Words>
  <Application>Microsoft Office PowerPoint</Application>
  <PresentationFormat>Widescreen</PresentationFormat>
  <Paragraphs>96</Paragraphs>
  <Slides>19</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Times New Roman</vt:lpstr>
      <vt:lpstr>Trebuchet MS</vt:lpstr>
      <vt:lpstr>Wingdings</vt:lpstr>
      <vt:lpstr>1_Default Design</vt:lpstr>
      <vt:lpstr>PowerPoint Presentation</vt:lpstr>
      <vt:lpstr>Unique Passages in the Gospel of Luke</vt:lpstr>
      <vt:lpstr>Introduction to the Gospel of Luke</vt:lpstr>
      <vt:lpstr>Introduction to the Gospel of Luke</vt:lpstr>
      <vt:lpstr>Luke 1:26-38 Jesus’ Conception</vt:lpstr>
      <vt:lpstr>Luke 1:26-38 Jesus’ Conception</vt:lpstr>
      <vt:lpstr>Luke 1:26-38 Jesus’ Conception</vt:lpstr>
      <vt:lpstr>Luke 1:26-38 Jesus’ Conception</vt:lpstr>
      <vt:lpstr>Luke 1:26-38 Jesus’ Conception</vt:lpstr>
      <vt:lpstr>Luke 1:26-38 Jesus’ Conception</vt:lpstr>
      <vt:lpstr>Luke 1:26-38 Jesus’ Conception</vt:lpstr>
      <vt:lpstr>Luke 1:26-38 Jesus’ Conception</vt:lpstr>
      <vt:lpstr>Luke 1:26-38 Jesus’ Conception</vt:lpstr>
      <vt:lpstr>Luke 1:26-38 Jesus’ Conception</vt:lpstr>
      <vt:lpstr>Luke 1:26-38 Jesus’ Conception</vt:lpstr>
      <vt:lpstr>Luke 1:26-38 Jesus’ Conception</vt:lpstr>
      <vt:lpstr>Luke 1:26-38 Jesus’ Conception</vt:lpstr>
      <vt:lpstr>Luke 1:26-38 Jesus’ Conception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2023-01-31T19:01:15Z</dcterms:created>
  <dcterms:modified xsi:type="dcterms:W3CDTF">2023-01-31T19:01:20Z</dcterms:modified>
</cp:coreProperties>
</file>