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1273" r:id="rId2"/>
    <p:sldId id="7521" r:id="rId3"/>
    <p:sldId id="7519" r:id="rId4"/>
    <p:sldId id="7520" r:id="rId5"/>
    <p:sldId id="7518" r:id="rId6"/>
    <p:sldId id="7493" r:id="rId7"/>
    <p:sldId id="7498" r:id="rId8"/>
    <p:sldId id="7488" r:id="rId9"/>
    <p:sldId id="7535" r:id="rId10"/>
    <p:sldId id="7497" r:id="rId11"/>
    <p:sldId id="7501" r:id="rId12"/>
    <p:sldId id="7490" r:id="rId13"/>
    <p:sldId id="7502" r:id="rId14"/>
    <p:sldId id="7503" r:id="rId15"/>
    <p:sldId id="7504" r:id="rId16"/>
    <p:sldId id="7508" r:id="rId17"/>
    <p:sldId id="7513" r:id="rId18"/>
    <p:sldId id="7491" r:id="rId19"/>
    <p:sldId id="7532" r:id="rId20"/>
    <p:sldId id="7524" r:id="rId21"/>
    <p:sldId id="7533" r:id="rId22"/>
    <p:sldId id="7525" r:id="rId23"/>
    <p:sldId id="7534" r:id="rId24"/>
    <p:sldId id="7523" r:id="rId25"/>
    <p:sldId id="7492" r:id="rId26"/>
    <p:sldId id="7499" r:id="rId27"/>
    <p:sldId id="6665" r:id="rId28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C2A"/>
    <a:srgbClr val="292927"/>
    <a:srgbClr val="A85400"/>
    <a:srgbClr val="B85C00"/>
    <a:srgbClr val="C06000"/>
    <a:srgbClr val="005AB4"/>
    <a:srgbClr val="4D4D4D"/>
    <a:srgbClr val="595959"/>
    <a:srgbClr val="000064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F85D6-54F2-45C9-8804-8BA50719A598}" v="2295" dt="2024-10-17T23:29:31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3F1BD-4D55-BD79-B2E9-AE5C7B4C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D9311AE-FE39-BDCD-7A9D-2C73CE12D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505332E-BF1A-44FE-40A9-83720F579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E26502-4C55-3A12-2CBB-192A06154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87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EBC9-A05B-EB7B-4E34-ADDBE6B71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15D6A28-6A6D-3EA3-C814-AB649989D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E9A5090-793F-3204-FF2F-7D3D5D3FD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E0106C4-76C2-A698-CF82-6CB638867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86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8D97B-DDD7-2164-7D0E-25674B4B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4FD27A6-D3CF-AE27-8845-5E0D1CA4B2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AFF2C06-6BD9-9D47-38A1-223DAA7A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A00BA7C-83F0-FE36-3786-1ED9D4358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016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EA97-C7C2-EC9C-D8C2-E9FBD3712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E476E6E-A993-D168-23AB-1276B361DD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81D5225-CFC5-723F-4713-C9E43B6A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A78A3D0-720A-A118-8DA4-1557ACD41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93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0097C-D9DB-E24F-F29E-A31D52563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847485E-1E28-8673-8D1C-E7429AC05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3483F34-E73F-7C65-3FF1-89473D3C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5A9D24D-7EEC-8E8F-1A5F-AED56AC91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47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9971C-DDFE-2AF3-FE5A-77B65AD93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DE07271-4FA0-E9C5-C3F8-1A5B49C03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02BE066-5B0C-E5CD-1BEA-2D5904B2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768F63D-CBB5-20EB-9DC2-4AF530CD7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62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9B17-0A94-1A94-AA28-55099C384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AB4A083-90D4-9EA7-1BD7-ABDE771BD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064DA03-9EF4-F398-494D-B69153E12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539A050-0C05-060B-9F6B-94F8C9254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505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9B17-0A94-1A94-AA28-55099C384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AB4A083-90D4-9EA7-1BD7-ABDE771BD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064DA03-9EF4-F398-494D-B69153E12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539A050-0C05-060B-9F6B-94F8C9254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94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D5E5-6EEE-492B-DDEA-85C68C95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5A988BF-5351-4607-8D21-02CC16841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0307B5A-9F11-1B1E-9CB5-E58931576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36E1E50-6FCF-5ABE-B93A-4F05A86D1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238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F775-6C47-F3E2-872E-ED5F8732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F6C7CAB-FCF1-DF8A-81A5-815CF5EC39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FA69EFB-9B69-97CD-C8FF-A648877ED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8A19DC2-15C6-403F-BBE8-E6E6D065B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95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F3BBD-01FA-1B7A-7236-B4C6CA7A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CF85A25-6790-264E-38E9-911AAD8EC1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122C603-E49E-E39B-8410-B6E00B6F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636BF5C-BCFF-A5C2-4A47-16C39872E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3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2B7D8-7F98-FF75-B7D5-3DBFDEEA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C97DAF9-6ADD-C15C-4A13-B7F814F66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56FC928-9BCA-4201-1889-C5927727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66493A8-CDA4-1330-534D-B6E312182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900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DDE4F-B2A9-1193-0094-32AB8494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9A19749-1B71-CB56-0830-993F307C40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73D5D37-AF32-CB3F-7938-D4FFD0D92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284DF6D-F30B-E2FB-D468-AF8CEBFFE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995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2999-EAB5-241F-1FB8-D6D37C881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3B58824-1D18-449E-2D56-538E0B529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C1CEECB-61D8-C9F4-66AF-F659C007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6E63076-31B4-3A8A-A4F2-6DF4BAD0C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971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DAE31-B8C7-C6A5-0EE0-36DC947A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468AEA2-C925-4277-F32F-7702762FC9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C3F9BFA-EC08-785D-DF32-49AC4536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0ADBA79-4EE3-4A86-ADF2-250890F26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399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48A7-74B5-E0D4-A4AE-8AEFA5E5D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F75390E-1188-A32D-D906-CA6D45227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22B80DF-B773-FBAC-D7C4-7B34A16F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2EB7382-00FE-3147-3083-E505AC365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777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1D32-BDD5-AB78-A257-D3799ED96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4B46831-B160-DD04-5F41-D7163BB04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71546A7-0FA6-F2BF-E3CC-D43EE806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2C0C353-6497-DCC5-C74E-241B07165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239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B4AC6-4727-0DC4-925E-61046873B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0E32EDA-B794-FD20-45E6-2B441ADAF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A38AA53-5AB9-EAD7-97EB-15891193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8DA292-661A-2D6C-3AFB-F14E98A84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029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AFF8C-0B73-5687-7164-13705AB5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6FA30A3-0AAC-40F5-B860-11379EF8E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8AACB9B-D62C-98C8-8B00-304B2F00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ADC1B49-891A-66F9-50D4-E67ED5EC9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59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14FB-F8F9-A204-1149-D362DE1B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C5E2171-FE88-8881-539E-B5DEDFE2A2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CE018D5-7675-3560-C8EC-3ACDB8C3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F35ED53-E9D3-A5A8-B918-E7A1CCD56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28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87BA-C44C-05C9-632D-231703C0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673CD7F-67BE-FF10-37AA-3A8CC42D1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7D01066-D209-15EA-0346-D44D753B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7C4CDA0-C175-14B1-5F14-6905503DA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16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D26C8-D915-D615-7861-A9BD6448B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36C89EA-5C13-FEBC-070D-50B8D6222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2A85A7C-4571-4060-BC31-33B28BF7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859D726-2009-59AE-3140-CB86E563A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64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A44D-7A40-2273-98EF-64779682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AF096B6-09E8-940F-39B7-3BA03C0B90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B4AC2FC-0F01-6086-AAA6-0DAEB969C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A05F628-21FE-D5DC-6CD3-57A283AA7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38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1DF9-E7A9-8ADC-F7B5-04E7530F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A05822F-6B0E-5212-3660-ED06195A43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E71D831-070D-015B-9FF4-E3CF8F68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4C2DD27-548F-D236-F06C-FC543FE47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58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E7FA0-67E7-5809-30A7-081DBA9AE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42BF733-145B-5A36-80F4-415DB1D09B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A1E9056-3E9B-AEDA-51F8-94E6941BA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349A6B-4803-0F3C-D303-02CAB82C6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30591" y="1775356"/>
            <a:ext cx="9297610" cy="1225021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The Letter to Ephesus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Revelation 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A6C4C-5448-DC80-D16C-710E77F6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28AD86-E760-9657-3EF7-24C1503C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AC1D90-2488-A4B9-817C-04999429C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“I know you don’t tolerate evil people.</a:t>
            </a:r>
          </a:p>
          <a:p>
            <a:r>
              <a:rPr lang="en-US" dirty="0"/>
              <a:t>You have examined the claims of those </a:t>
            </a:r>
            <a:br>
              <a:rPr lang="en-US" dirty="0"/>
            </a:br>
            <a:r>
              <a:rPr lang="en-US" dirty="0"/>
              <a:t>who say they are apostles but are not. </a:t>
            </a:r>
            <a:br>
              <a:rPr lang="en-US" dirty="0"/>
            </a:br>
            <a:r>
              <a:rPr lang="en-US" dirty="0"/>
              <a:t>You have discovered they are liars.</a:t>
            </a:r>
          </a:p>
          <a:p>
            <a:r>
              <a:rPr lang="en-US" baseline="30000" dirty="0"/>
              <a:t>6 </a:t>
            </a:r>
            <a:r>
              <a:rPr lang="en-US" dirty="0"/>
              <a:t>You hate the evil deeds of the Nicolaitans, </a:t>
            </a:r>
            <a:br>
              <a:rPr lang="en-US" dirty="0"/>
            </a:br>
            <a:r>
              <a:rPr lang="en-US" dirty="0"/>
              <a:t>just as I do.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4E271-5287-ED44-C9C8-406DB292E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Encouragement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8A16564-680D-21C7-2927-F3E11F0F5332}"/>
              </a:ext>
            </a:extLst>
          </p:cNvPr>
          <p:cNvSpPr/>
          <p:nvPr/>
        </p:nvSpPr>
        <p:spPr bwMode="auto">
          <a:xfrm>
            <a:off x="2744256" y="3002802"/>
            <a:ext cx="7259109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hard, doing a lot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Hanging in, patient, despite suffering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and discerning truth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tolerating false teachers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20:30; 1 Tim 1:3)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22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6F201-D6C1-069D-DC6E-15B3E6965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6EB903D-2A55-1C17-8322-14B36F7E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BCA211-95E0-95F3-991E-21F4EF91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know you don’t tolerate evil people.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examined the claims of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say they are apostles but are not.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discovered they are liars.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hate the evil deeds of the Nicolaitans,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 I do.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AC29E-CEFD-9AAD-9679-575AF9F6F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Encouragement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E83F0C0-134D-BCF9-3A82-2C587DAB6D29}"/>
              </a:ext>
            </a:extLst>
          </p:cNvPr>
          <p:cNvSpPr/>
          <p:nvPr/>
        </p:nvSpPr>
        <p:spPr bwMode="auto">
          <a:xfrm>
            <a:off x="2744256" y="3002802"/>
            <a:ext cx="7259109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hard, doing a lot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Hanging in, patient, despite suffering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and discerning truth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tolerating false teachers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20:30; 1 Tim 1:3)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CBA5C82-68E5-ED53-9A83-27C1973811A3}"/>
              </a:ext>
            </a:extLst>
          </p:cNvPr>
          <p:cNvSpPr/>
          <p:nvPr/>
        </p:nvSpPr>
        <p:spPr bwMode="auto">
          <a:xfrm>
            <a:off x="5613400" y="800100"/>
            <a:ext cx="370734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Straight A’s so far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are we doing?</a:t>
            </a:r>
          </a:p>
        </p:txBody>
      </p:sp>
    </p:spTree>
    <p:extLst>
      <p:ext uri="{BB962C8B-B14F-4D97-AF65-F5344CB8AC3E}">
        <p14:creationId xmlns:p14="http://schemas.microsoft.com/office/powerpoint/2010/main" val="638024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98D51-9991-F827-5DC0-D60AEF9A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B9D5E-D47E-8E9C-5303-8B46A8B3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3BA21A3-4DD1-66EE-18CD-B7C63711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“But I have this complaint against you.</a:t>
            </a:r>
          </a:p>
          <a:p>
            <a:r>
              <a:rPr lang="en-US" dirty="0"/>
              <a:t>You have left your first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A65A0-B9A9-59A8-20D4-81032E069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The Area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1739836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AE748D-126F-C707-3603-03FBBEDA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33E0B1-8075-1304-3392-369205F3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E3CFD3-9A53-6542-4D98-862477AB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“But I have this complaint against you.</a:t>
            </a:r>
          </a:p>
          <a:p>
            <a:r>
              <a:rPr lang="en-US" dirty="0"/>
              <a:t>You have left your first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EBB5C-0774-C507-C54E-354B703F8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The Area for Improvement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CFA69D2-12CA-AACF-C750-52584111260D}"/>
              </a:ext>
            </a:extLst>
          </p:cNvPr>
          <p:cNvSpPr/>
          <p:nvPr/>
        </p:nvSpPr>
        <p:spPr bwMode="auto">
          <a:xfrm>
            <a:off x="584199" y="2400300"/>
            <a:ext cx="899160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must love the Lord your God with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your heart, all your soul, and all your mind.”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second is equally important: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“Love your neighbor as yourself.”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22:37-39)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FD4786-9E1B-D859-3306-5D3716C2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8AE876B-868F-428B-7A70-CE590706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42309D-7F04-2E69-2ED0-E71629CF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“But I have this complaint against you.</a:t>
            </a:r>
          </a:p>
          <a:p>
            <a:r>
              <a:rPr lang="en-US" dirty="0"/>
              <a:t>You have left your first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53767-7267-8627-477A-3D7041816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The Area for Improvement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9EAC5B1-B984-1CC3-C393-161FF6239726}"/>
              </a:ext>
            </a:extLst>
          </p:cNvPr>
          <p:cNvSpPr/>
          <p:nvPr/>
        </p:nvSpPr>
        <p:spPr bwMode="auto">
          <a:xfrm>
            <a:off x="169335" y="1866900"/>
            <a:ext cx="982133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I could speak all the languages of earth and of angels, but didn’t love others, I would only be a noisy gong or a clanging cymbal.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I had the gift of prophecy… and possessed all knowledge… but didn’t love others,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would be nothing.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13:1-2)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90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7FA9D7-407E-EA2B-A6BF-51D9B065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087966F-3688-43C8-FE8E-4C6494DA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36ABAF-D458-4B4D-34D4-90258390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“But I have this complaint against you.</a:t>
            </a:r>
          </a:p>
          <a:p>
            <a:r>
              <a:rPr lang="en-US" dirty="0"/>
              <a:t>You have left your first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9A409-90CA-D586-7885-DFDC7C784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The Area for Improvement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1CE235B-3857-B2A4-560D-06883F3715D6}"/>
              </a:ext>
            </a:extLst>
          </p:cNvPr>
          <p:cNvSpPr/>
          <p:nvPr/>
        </p:nvSpPr>
        <p:spPr bwMode="auto">
          <a:xfrm>
            <a:off x="169335" y="1866900"/>
            <a:ext cx="982133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I gave everything I have to the poor and even sacrificed my body, I could boast about it;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if I didn’t love others,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would have gained nothing.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13:3)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51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29EBB-8646-5D86-E203-6FAD02C68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E57F98-3472-8174-3747-1BF8B37C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68221C-5709-14EF-3107-D42C7D80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“But I have this complaint against you.</a:t>
            </a:r>
          </a:p>
          <a:p>
            <a:r>
              <a:rPr lang="en-US" dirty="0"/>
              <a:t>You have left your first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BF106-6AF8-C4A9-F1E0-FF612DA6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The Area for Improvement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FC32E2D-BB6B-3097-2F9C-45F07723A643}"/>
              </a:ext>
            </a:extLst>
          </p:cNvPr>
          <p:cNvSpPr/>
          <p:nvPr/>
        </p:nvSpPr>
        <p:spPr bwMode="auto">
          <a:xfrm>
            <a:off x="169335" y="18669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“first love” look like?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4493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29EBB-8646-5D86-E203-6FAD02C68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E57F98-3472-8174-3747-1BF8B37C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68221C-5709-14EF-3107-D42C7D80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“But I have this complaint against you.</a:t>
            </a:r>
          </a:p>
          <a:p>
            <a:r>
              <a:rPr lang="en-US" dirty="0"/>
              <a:t>You have left your first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BF106-6AF8-C4A9-F1E0-FF612DA6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The Area for Improvement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FC32E2D-BB6B-3097-2F9C-45F07723A643}"/>
              </a:ext>
            </a:extLst>
          </p:cNvPr>
          <p:cNvSpPr/>
          <p:nvPr/>
        </p:nvSpPr>
        <p:spPr bwMode="auto">
          <a:xfrm>
            <a:off x="169335" y="18669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“first love” look like?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about a relationship that lost its love?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cause this decline?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doesn’t just want you to be his “employee.”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can we do when love goes cold?</a:t>
            </a:r>
          </a:p>
        </p:txBody>
      </p:sp>
    </p:spTree>
    <p:extLst>
      <p:ext uri="{BB962C8B-B14F-4D97-AF65-F5344CB8AC3E}">
        <p14:creationId xmlns:p14="http://schemas.microsoft.com/office/powerpoint/2010/main" val="9436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24058-D3E0-D9B5-2AEC-95FF6347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821C8E-3732-17F9-FDA9-056FE69A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C5BA8B-86D4-602D-F424-95D60B9B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Remember how far you have fallen!</a:t>
            </a:r>
          </a:p>
          <a:p>
            <a:r>
              <a:rPr lang="en-US" dirty="0"/>
              <a:t>Turn back to me and do the works you did at first.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9318F2-7B5A-C633-5CF7-7157EEE6E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5. The Warning</a:t>
            </a:r>
          </a:p>
        </p:txBody>
      </p:sp>
    </p:spTree>
    <p:extLst>
      <p:ext uri="{BB962C8B-B14F-4D97-AF65-F5344CB8AC3E}">
        <p14:creationId xmlns:p14="http://schemas.microsoft.com/office/powerpoint/2010/main" val="720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43333-FF73-0C96-9C82-105E1CA3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F77EC0-79E2-0A86-CE58-8B7DE52A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4E0A7C-D785-ED66-8209-A41CFFBA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Remember how far you have fallen!</a:t>
            </a:r>
          </a:p>
          <a:p>
            <a:r>
              <a:rPr lang="en-US" dirty="0"/>
              <a:t>Turn back to me and do the works you did at first.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7B0D07-814D-FB8D-4FDA-FDE46FB2F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Warning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0711C0FC-9F99-4F79-6CFC-CA99F7BB871E}"/>
              </a:ext>
            </a:extLst>
          </p:cNvPr>
          <p:cNvSpPr/>
          <p:nvPr/>
        </p:nvSpPr>
        <p:spPr bwMode="auto">
          <a:xfrm>
            <a:off x="169335" y="1866900"/>
            <a:ext cx="982133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important to adjust our expectations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judge that “first love”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leave when it feels different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Stick in there and watch love deepen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you go through things together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Applies to love for God and for people</a:t>
            </a:r>
          </a:p>
        </p:txBody>
      </p:sp>
    </p:spTree>
    <p:extLst>
      <p:ext uri="{BB962C8B-B14F-4D97-AF65-F5344CB8AC3E}">
        <p14:creationId xmlns:p14="http://schemas.microsoft.com/office/powerpoint/2010/main" val="9111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D1AE3-D959-1B39-45C6-5114727FF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88ECEBD-AE97-453B-EDE8-EDA6DD7B7DF2}"/>
              </a:ext>
            </a:extLst>
          </p:cNvPr>
          <p:cNvSpPr/>
          <p:nvPr/>
        </p:nvSpPr>
        <p:spPr bwMode="auto">
          <a:xfrm>
            <a:off x="1450446" y="1814138"/>
            <a:ext cx="7259109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Write, therefore,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what you have seen,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1) 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what is now and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2-3)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what will take place later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4-22)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16356-25A3-C608-1F51-8C3C3E94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1688A9B-51A4-0046-14F7-B6532C8D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B7520D-4BC7-39AA-56DA-745EE3C7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/>
              <a:t>Remember how far you have fallen!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back to me and do the works you did at first.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46B92-6E40-6E71-1128-5705FBC6D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Warning</a:t>
            </a:r>
          </a:p>
        </p:txBody>
      </p:sp>
    </p:spTree>
    <p:extLst>
      <p:ext uri="{BB962C8B-B14F-4D97-AF65-F5344CB8AC3E}">
        <p14:creationId xmlns:p14="http://schemas.microsoft.com/office/powerpoint/2010/main" val="7872362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0D94C-2DB3-CA21-B2E1-35AC14DD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A0EFE8-B4BA-36E5-DBE2-58306F20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58E835-9223-F7E0-28AD-E3E4A727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/>
              <a:t>Remember how far you have fallen!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back to me and do the works you did at first.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48B31-578E-667D-3801-7BA99BED5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Warning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B419563-363A-0C87-DA4B-B72A298E7E38}"/>
              </a:ext>
            </a:extLst>
          </p:cNvPr>
          <p:cNvSpPr/>
          <p:nvPr/>
        </p:nvSpPr>
        <p:spPr bwMode="auto">
          <a:xfrm>
            <a:off x="169335" y="1333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exciting it used to be to serve God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your life was before Christ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2:12)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patience with you and the gratitude you felt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effort you used to put into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510275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E5B97-EC9E-EA59-71F9-7FCB33264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CC8E62A-9D51-3F20-103E-144C9D76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83A13F-5294-0659-43C2-0FC18CA4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how far you have fallen!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back to me and </a:t>
            </a:r>
            <a:r>
              <a:rPr lang="en-US" dirty="0"/>
              <a:t>do the works you did at first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CA9F1-D20D-400A-AB9D-5256A6E45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Warning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7391B03-7562-9D37-8C3A-626C5E4B95F8}"/>
              </a:ext>
            </a:extLst>
          </p:cNvPr>
          <p:cNvSpPr/>
          <p:nvPr/>
        </p:nvSpPr>
        <p:spPr bwMode="auto">
          <a:xfrm>
            <a:off x="169335" y="13335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for God: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Confession</a:t>
            </a:r>
            <a:r>
              <a:rPr lang="en-US"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devotion and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sacrifice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19:18-19)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Witnessing to others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19:10)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Study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19:8-10)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Time with God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3:16-19)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5BC7BC3-A5A6-4145-4D3D-A84E97F600BC}"/>
              </a:ext>
            </a:extLst>
          </p:cNvPr>
          <p:cNvSpPr/>
          <p:nvPr/>
        </p:nvSpPr>
        <p:spPr bwMode="auto">
          <a:xfrm>
            <a:off x="169333" y="4036161"/>
            <a:ext cx="982133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you experience the love of Christ, though it is too great to understand fully… Your roots will grow down into God’s love and keep you strong.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 3:17-19)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53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B4BA8-A41C-4483-992E-10E4DECC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D86B773-AD81-FC0B-CE66-6A896E74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59372E-F9D4-8EEA-AB8D-0294485A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how far you have fallen!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back to me and </a:t>
            </a:r>
            <a:r>
              <a:rPr lang="en-US" dirty="0"/>
              <a:t>do the works you did at first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9EC3E-BB37-8539-99B1-C69109E57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Warning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806F526-12E4-5E22-46D5-1B57A902B77F}"/>
              </a:ext>
            </a:extLst>
          </p:cNvPr>
          <p:cNvSpPr/>
          <p:nvPr/>
        </p:nvSpPr>
        <p:spPr bwMode="auto">
          <a:xfrm>
            <a:off x="169335" y="1333500"/>
            <a:ext cx="982133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for Others: 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Prayer and affection for one another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20:36-37)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Eagerness to spend time together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20:17-18)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Sacrifice for one another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Generosity and encouragement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18:27)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Extending forgiveness and grace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4:32)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0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B7B39-5AD0-D22D-055E-66DEB607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1217BF-8F88-CD1A-61A7-94C8A31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0B23C4-E302-936E-2C90-DED5748C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Remember how far you have fallen!</a:t>
            </a:r>
          </a:p>
          <a:p>
            <a:r>
              <a:rPr lang="en-US" dirty="0"/>
              <a:t>Turn back to me and do the works you did at first.</a:t>
            </a:r>
          </a:p>
          <a:p>
            <a:r>
              <a:rPr lang="en-US" dirty="0"/>
              <a:t>If you don’t repent, </a:t>
            </a:r>
            <a:br>
              <a:rPr lang="en-US" dirty="0"/>
            </a:br>
            <a:r>
              <a:rPr lang="en-US" dirty="0"/>
              <a:t>I will come and remove your </a:t>
            </a:r>
            <a:r>
              <a:rPr lang="en-US" u="sng" dirty="0"/>
              <a:t>lampstand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its place among the churches.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EBD729-9D7D-6A74-BAE0-0FE108B58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Warning</a:t>
            </a:r>
          </a:p>
        </p:txBody>
      </p:sp>
    </p:spTree>
    <p:extLst>
      <p:ext uri="{BB962C8B-B14F-4D97-AF65-F5344CB8AC3E}">
        <p14:creationId xmlns:p14="http://schemas.microsoft.com/office/powerpoint/2010/main" val="2504798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7DE5D-F60E-E8FB-402F-CD473279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0583B5-5700-0923-4E79-A5CF07C0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DE571E-4085-6658-7C01-877616D1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“Anyone with ears to hear must listen to the Spirit and understand what he is saying to the churches.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59D09-A79B-FD55-F912-883093EBD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6. The Call to Listen</a:t>
            </a:r>
          </a:p>
        </p:txBody>
      </p:sp>
    </p:spTree>
    <p:extLst>
      <p:ext uri="{BB962C8B-B14F-4D97-AF65-F5344CB8AC3E}">
        <p14:creationId xmlns:p14="http://schemas.microsoft.com/office/powerpoint/2010/main" val="17881960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AD06B-1A92-8B38-68DE-826473EAB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8EE8D9-C162-F653-7F51-E6DA477C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B2F110-A78B-C19E-287D-7A6C7DFE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“Anyone with ears to hear must listen to the Spirit and understand what he is saying to the churches.</a:t>
            </a:r>
          </a:p>
          <a:p>
            <a:r>
              <a:rPr lang="en-US" dirty="0"/>
              <a:t>To everyone who is victorious I will give fruit from the tree of life in the paradise of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3525F-062A-0D1F-B3CB-CBFF980C6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7. The Promise for Overcomers</a:t>
            </a:r>
          </a:p>
        </p:txBody>
      </p:sp>
    </p:spTree>
    <p:extLst>
      <p:ext uri="{BB962C8B-B14F-4D97-AF65-F5344CB8AC3E}">
        <p14:creationId xmlns:p14="http://schemas.microsoft.com/office/powerpoint/2010/main" val="1020921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i="1" dirty="0">
                <a:ea typeface="ＭＳ Ｐゴシック" pitchFamily="34" charset="-128"/>
              </a:rPr>
              <a:t>The Letter to Ephesus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(Revelation 2)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 Seven Letters, Part 2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3)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3DE27-F098-4657-E901-87C1659AC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124B-F5CF-9BBA-AA3E-B568FFC8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90500"/>
            <a:ext cx="9821333" cy="54102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Audience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8E19D88-3BB4-162F-2113-64C6EC7E7C3C}"/>
              </a:ext>
            </a:extLst>
          </p:cNvPr>
          <p:cNvSpPr/>
          <p:nvPr/>
        </p:nvSpPr>
        <p:spPr bwMode="auto">
          <a:xfrm>
            <a:off x="6604000" y="190500"/>
            <a:ext cx="3276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“Write this letter to the angel of the church in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_______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4921-2C73-E4D4-E1B8-315007CCC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CFAE-540A-201A-8369-071FC1C6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54102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Audience</a:t>
            </a:r>
          </a:p>
          <a:p>
            <a:pPr marL="742950" indent="-742950">
              <a:buAutoNum type="arabicPeriod"/>
            </a:pPr>
            <a:r>
              <a:rPr lang="en-US" dirty="0"/>
              <a:t>Author</a:t>
            </a:r>
          </a:p>
          <a:p>
            <a:pPr marL="742950" indent="-742950">
              <a:buAutoNum type="arabicPeriod"/>
            </a:pPr>
            <a:r>
              <a:rPr lang="en-US" dirty="0"/>
              <a:t>Encouragement from Jesus</a:t>
            </a:r>
          </a:p>
          <a:p>
            <a:pPr marL="742950" indent="-742950">
              <a:buAutoNum type="arabicPeriod"/>
            </a:pPr>
            <a:r>
              <a:rPr lang="en-US" dirty="0"/>
              <a:t>Areas for Improvement</a:t>
            </a:r>
          </a:p>
          <a:p>
            <a:pPr marL="742950" indent="-742950">
              <a:buAutoNum type="arabicPeriod"/>
            </a:pPr>
            <a:r>
              <a:rPr lang="en-US" dirty="0"/>
              <a:t>Warning</a:t>
            </a:r>
          </a:p>
          <a:p>
            <a:pPr marL="742950" indent="-742950">
              <a:buAutoNum type="arabicPeriod"/>
            </a:pPr>
            <a:r>
              <a:rPr lang="en-US" dirty="0"/>
              <a:t>Call to Listen…</a:t>
            </a:r>
          </a:p>
          <a:p>
            <a:pPr marL="742950" indent="-742950">
              <a:buAutoNum type="arabicPeriod"/>
            </a:pPr>
            <a:r>
              <a:rPr lang="en-US" dirty="0"/>
              <a:t>Promise for Overcomers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64B2058-B7E4-865D-20AF-921957A96429}"/>
              </a:ext>
            </a:extLst>
          </p:cNvPr>
          <p:cNvSpPr/>
          <p:nvPr/>
        </p:nvSpPr>
        <p:spPr bwMode="auto">
          <a:xfrm>
            <a:off x="6028266" y="3437775"/>
            <a:ext cx="3962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“He who has an ear, let him hear what the Spirit says to the churches”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6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F5AE8-4E9B-16D2-C618-C65F638D4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0DC3D5C-F773-632D-DAC5-55FA24777DA1}"/>
              </a:ext>
            </a:extLst>
          </p:cNvPr>
          <p:cNvSpPr/>
          <p:nvPr/>
        </p:nvSpPr>
        <p:spPr bwMode="auto">
          <a:xfrm>
            <a:off x="60325" y="85725"/>
            <a:ext cx="3276600" cy="2363724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“Write this letter to the angel of the church in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Ephesus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2:1)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22F0E-BA1E-3833-E6DE-69DF652E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B13E5-DA77-049B-7428-C142F7504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B632F2-EBF6-21B4-4652-B9E32062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B265E2-77FF-988B-D5D6-CD9D3C21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0" y="204682"/>
            <a:ext cx="9821333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This is the message from the one </a:t>
            </a:r>
            <a:br>
              <a:rPr lang="en-US" dirty="0"/>
            </a:br>
            <a:r>
              <a:rPr lang="en-US" dirty="0"/>
              <a:t>who holds the seven stars in his right hand,</a:t>
            </a:r>
          </a:p>
          <a:p>
            <a:r>
              <a:rPr lang="en-US" dirty="0"/>
              <a:t>the one who walks among the seven gold lampstands: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13A0D-340D-94B7-B30B-361271E7D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Author</a:t>
            </a:r>
          </a:p>
        </p:txBody>
      </p:sp>
    </p:spTree>
    <p:extLst>
      <p:ext uri="{BB962C8B-B14F-4D97-AF65-F5344CB8AC3E}">
        <p14:creationId xmlns:p14="http://schemas.microsoft.com/office/powerpoint/2010/main" val="12737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503CF-CE7E-D43D-049E-7CD91D8F5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8CEF77-1076-5083-9CBE-721F42AF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4601D20-4B5B-B990-9CD9-DC68D44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“I know all the things you do.</a:t>
            </a:r>
          </a:p>
          <a:p>
            <a:r>
              <a:rPr lang="en-US" dirty="0"/>
              <a:t>I have seen your hard work </a:t>
            </a:r>
            <a:br>
              <a:rPr lang="en-US" dirty="0"/>
            </a:br>
            <a:r>
              <a:rPr lang="en-US" dirty="0"/>
              <a:t>and your patient endurance…</a:t>
            </a:r>
          </a:p>
          <a:p>
            <a:r>
              <a:rPr lang="en-US" baseline="30000" dirty="0"/>
              <a:t>3 </a:t>
            </a:r>
            <a:r>
              <a:rPr lang="en-US" dirty="0"/>
              <a:t>You have patiently suffered for me </a:t>
            </a:r>
            <a:br>
              <a:rPr lang="en-US" dirty="0"/>
            </a:br>
            <a:r>
              <a:rPr lang="en-US" dirty="0"/>
              <a:t>without quitting.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7B580-D3D3-5763-E93C-9BF3C6007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The Encouragement</a:t>
            </a:r>
          </a:p>
        </p:txBody>
      </p:sp>
    </p:spTree>
    <p:extLst>
      <p:ext uri="{BB962C8B-B14F-4D97-AF65-F5344CB8AC3E}">
        <p14:creationId xmlns:p14="http://schemas.microsoft.com/office/powerpoint/2010/main" val="29505873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273D0-6A5B-27DC-10D2-2DC7BDEA9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EB1B7F-FF0A-167A-AB09-BD71582F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4DAC0A-B006-4777-C089-D75FCC5F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“I know all the things you do.</a:t>
            </a:r>
          </a:p>
          <a:p>
            <a:r>
              <a:rPr lang="en-US" dirty="0"/>
              <a:t>I have seen your hard work </a:t>
            </a:r>
            <a:br>
              <a:rPr lang="en-US" dirty="0"/>
            </a:br>
            <a:r>
              <a:rPr lang="en-US" dirty="0"/>
              <a:t>and your patient endurance…</a:t>
            </a:r>
          </a:p>
          <a:p>
            <a:r>
              <a:rPr lang="en-US" baseline="30000" dirty="0"/>
              <a:t>3 </a:t>
            </a:r>
            <a:r>
              <a:rPr lang="en-US" dirty="0"/>
              <a:t>You have patiently suffered for me </a:t>
            </a:r>
            <a:br>
              <a:rPr lang="en-US" dirty="0"/>
            </a:br>
            <a:r>
              <a:rPr lang="en-US" dirty="0"/>
              <a:t>without quitting.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A19EF-79AC-6043-CB5C-FD16DCDE2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Encouragement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78D41C-2E95-0E73-C7B3-52896F852860}"/>
              </a:ext>
            </a:extLst>
          </p:cNvPr>
          <p:cNvSpPr/>
          <p:nvPr/>
        </p:nvSpPr>
        <p:spPr bwMode="auto">
          <a:xfrm>
            <a:off x="2744256" y="3002802"/>
            <a:ext cx="7259109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hard, doing a lot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Hanging in, patient, despite suffering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46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1326</Words>
  <Application>Microsoft Office PowerPoint</Application>
  <PresentationFormat>Custom</PresentationFormat>
  <Paragraphs>187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Letter to Ephesus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Revelation 2</vt:lpstr>
      <vt:lpstr>The Letter to Ephesus (Revelation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2024-10-22T13:57:57Z</dcterms:modified>
</cp:coreProperties>
</file>