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4"/>
  </p:notes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9" r:id="rId10"/>
    <p:sldId id="337" r:id="rId11"/>
    <p:sldId id="338" r:id="rId12"/>
    <p:sldId id="34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621"/>
    <p:restoredTop sz="96281"/>
  </p:normalViewPr>
  <p:slideViewPr>
    <p:cSldViewPr snapToGrid="0" showGuides="1">
      <p:cViewPr varScale="1">
        <p:scale>
          <a:sx n="67" d="100"/>
          <a:sy n="67" d="100"/>
        </p:scale>
        <p:origin x="62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26953-B22A-C842-87A9-890032B22333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46100-DBFE-B348-9AFF-A860F466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46100-DBFE-B348-9AFF-A860F466C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10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32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60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4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2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96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4E7F9-D982-9544-BA54-69318524B3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4A20-86BC-E3EC-5E41-51381E1B3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516407"/>
            <a:ext cx="8915399" cy="197612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The Urgency of Prayer in Church Planting Movements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868A7-A2AE-9798-1A8B-5848EB555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384" y="4690293"/>
            <a:ext cx="8915399" cy="112628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David Garrison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Dwell Community Church 2024</a:t>
            </a:r>
          </a:p>
        </p:txBody>
      </p:sp>
    </p:spTree>
    <p:extLst>
      <p:ext uri="{BB962C8B-B14F-4D97-AF65-F5344CB8AC3E}">
        <p14:creationId xmlns:p14="http://schemas.microsoft.com/office/powerpoint/2010/main" val="8090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656" y="1914822"/>
            <a:ext cx="8545287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reveals our desperate dependance upon God</a:t>
            </a:r>
          </a:p>
        </p:txBody>
      </p:sp>
    </p:spTree>
    <p:extLst>
      <p:ext uri="{BB962C8B-B14F-4D97-AF65-F5344CB8AC3E}">
        <p14:creationId xmlns:p14="http://schemas.microsoft.com/office/powerpoint/2010/main" val="29525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657" y="1929336"/>
            <a:ext cx="8117541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permeates Church Planting Movements</a:t>
            </a:r>
          </a:p>
        </p:txBody>
      </p:sp>
    </p:spTree>
    <p:extLst>
      <p:ext uri="{BB962C8B-B14F-4D97-AF65-F5344CB8AC3E}">
        <p14:creationId xmlns:p14="http://schemas.microsoft.com/office/powerpoint/2010/main" val="145208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713" y="1943850"/>
            <a:ext cx="8117541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aligns our world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with God's will</a:t>
            </a:r>
          </a:p>
        </p:txBody>
      </p:sp>
    </p:spTree>
    <p:extLst>
      <p:ext uri="{BB962C8B-B14F-4D97-AF65-F5344CB8AC3E}">
        <p14:creationId xmlns:p14="http://schemas.microsoft.com/office/powerpoint/2010/main" val="256459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2313" y="1929162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Ten Lessons on Prayer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1144" y="3886200"/>
            <a:ext cx="8171655" cy="100852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Reflections by an old missionary</a:t>
            </a:r>
          </a:p>
        </p:txBody>
      </p:sp>
    </p:spTree>
    <p:extLst>
      <p:ext uri="{BB962C8B-B14F-4D97-AF65-F5344CB8AC3E}">
        <p14:creationId xmlns:p14="http://schemas.microsoft.com/office/powerpoint/2010/main" val="306195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9112" y="2032000"/>
            <a:ext cx="8806543" cy="125124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connects us with God</a:t>
            </a:r>
          </a:p>
        </p:txBody>
      </p:sp>
    </p:spTree>
    <p:extLst>
      <p:ext uri="{BB962C8B-B14F-4D97-AF65-F5344CB8AC3E}">
        <p14:creationId xmlns:p14="http://schemas.microsoft.com/office/powerpoint/2010/main" val="39126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3286" y="2075543"/>
            <a:ext cx="8117541" cy="125124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doesn't change God</a:t>
            </a:r>
          </a:p>
        </p:txBody>
      </p:sp>
    </p:spTree>
    <p:extLst>
      <p:ext uri="{BB962C8B-B14F-4D97-AF65-F5344CB8AC3E}">
        <p14:creationId xmlns:p14="http://schemas.microsoft.com/office/powerpoint/2010/main" val="421929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398" y="2119086"/>
            <a:ext cx="8117541" cy="114964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changes us</a:t>
            </a:r>
          </a:p>
        </p:txBody>
      </p:sp>
    </p:spTree>
    <p:extLst>
      <p:ext uri="{BB962C8B-B14F-4D97-AF65-F5344CB8AC3E}">
        <p14:creationId xmlns:p14="http://schemas.microsoft.com/office/powerpoint/2010/main" val="397313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2147051"/>
            <a:ext cx="8937172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is the soul's rebellion 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against the status quo</a:t>
            </a:r>
          </a:p>
        </p:txBody>
      </p:sp>
    </p:spTree>
    <p:extLst>
      <p:ext uri="{BB962C8B-B14F-4D97-AF65-F5344CB8AC3E}">
        <p14:creationId xmlns:p14="http://schemas.microsoft.com/office/powerpoint/2010/main" val="310837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8" y="1885793"/>
            <a:ext cx="9010428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is our priestly duty</a:t>
            </a:r>
          </a:p>
        </p:txBody>
      </p:sp>
    </p:spTree>
    <p:extLst>
      <p:ext uri="{BB962C8B-B14F-4D97-AF65-F5344CB8AC3E}">
        <p14:creationId xmlns:p14="http://schemas.microsoft.com/office/powerpoint/2010/main" val="9347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7927" y="1958975"/>
            <a:ext cx="6876146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Our prayers connect 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the lost to God</a:t>
            </a:r>
          </a:p>
        </p:txBody>
      </p:sp>
    </p:spTree>
    <p:extLst>
      <p:ext uri="{BB962C8B-B14F-4D97-AF65-F5344CB8AC3E}">
        <p14:creationId xmlns:p14="http://schemas.microsoft.com/office/powerpoint/2010/main" val="41003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627" y="1943850"/>
            <a:ext cx="8559803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Prayer connects us with 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aramond"/>
                <a:cs typeface="Garamond"/>
              </a:rPr>
              <a:t>the Body of Christ</a:t>
            </a:r>
          </a:p>
        </p:txBody>
      </p:sp>
    </p:spTree>
    <p:extLst>
      <p:ext uri="{BB962C8B-B14F-4D97-AF65-F5344CB8AC3E}">
        <p14:creationId xmlns:p14="http://schemas.microsoft.com/office/powerpoint/2010/main" val="24175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80</Words>
  <Application>Microsoft Office PowerPoint</Application>
  <PresentationFormat>Widescreen</PresentationFormat>
  <Paragraphs>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Wingdings 3</vt:lpstr>
      <vt:lpstr>Wisp</vt:lpstr>
      <vt:lpstr>The Urgency of Prayer in Church Planting Movements</vt:lpstr>
      <vt:lpstr>Ten Lessons on Prayer</vt:lpstr>
      <vt:lpstr>Prayer connects us with God</vt:lpstr>
      <vt:lpstr>Prayer doesn't change God</vt:lpstr>
      <vt:lpstr>Prayer changes us</vt:lpstr>
      <vt:lpstr>Prayer is the soul's rebellion  against the status quo</vt:lpstr>
      <vt:lpstr>Prayer is our priestly duty</vt:lpstr>
      <vt:lpstr>Our prayers connect  the lost to God</vt:lpstr>
      <vt:lpstr>Prayer connects us with  the Body of Christ</vt:lpstr>
      <vt:lpstr>Prayer reveals our desperate dependance upon God</vt:lpstr>
      <vt:lpstr>Prayer permeates Church Planting Movements</vt:lpstr>
      <vt:lpstr>Prayer aligns our world with God's will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2024-07-18T19:34:33Z</dcterms:created>
  <dcterms:modified xsi:type="dcterms:W3CDTF">2024-07-18T19:34:52Z</dcterms:modified>
</cp:coreProperties>
</file>