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  <p:embeddedFont>
      <p:font typeface="Roboto Slab" panose="020B060402020202020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528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c6f75fc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c6f75fce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6f75fceb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c6f75fceb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3c04845f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3c04845f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3c04845f89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3c04845f89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3c04845f89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3c04845f89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3c04845f8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3c04845f89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Global Persecution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Clive Calver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493500" y="647600"/>
            <a:ext cx="8157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Upside-Down Kingdom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493500" y="647600"/>
            <a:ext cx="8157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Baptizing our Culture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493500" y="647600"/>
            <a:ext cx="8157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Standing up for the Underdog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493500" y="647600"/>
            <a:ext cx="8157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Jesus have to say?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493500" y="647600"/>
            <a:ext cx="8157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Clive Calver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Former President of World Relief</a:t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On-screen Show (16:9)</PresentationFormat>
  <Paragraphs>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Roboto Slab</vt:lpstr>
      <vt:lpstr>Roboto</vt:lpstr>
      <vt:lpstr>Arial</vt:lpstr>
      <vt:lpstr>Marina</vt:lpstr>
      <vt:lpstr>Global Persecution</vt:lpstr>
      <vt:lpstr>The Upside-Down Kingdom</vt:lpstr>
      <vt:lpstr>Baptizing our Culture</vt:lpstr>
      <vt:lpstr>Standing up for the Underdog</vt:lpstr>
      <vt:lpstr>What does Jesus have to say?</vt:lpstr>
      <vt:lpstr>Clive Calver  Former President of World Relief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Persecution</dc:title>
  <cp:lastModifiedBy>Soundroom1</cp:lastModifiedBy>
  <cp:revision>1</cp:revision>
  <dcterms:modified xsi:type="dcterms:W3CDTF">2022-07-13T14:27:21Z</dcterms:modified>
</cp:coreProperties>
</file>