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7" r:id="rId2"/>
  </p:sldMasterIdLst>
  <p:sldIdLst>
    <p:sldId id="256" r:id="rId3"/>
    <p:sldId id="257" r:id="rId4"/>
    <p:sldId id="258" r:id="rId5"/>
    <p:sldId id="270" r:id="rId6"/>
    <p:sldId id="259" r:id="rId7"/>
    <p:sldId id="260" r:id="rId8"/>
    <p:sldId id="261" r:id="rId9"/>
    <p:sldId id="264" r:id="rId10"/>
    <p:sldId id="263" r:id="rId11"/>
    <p:sldId id="285" r:id="rId12"/>
    <p:sldId id="284" r:id="rId13"/>
    <p:sldId id="286" r:id="rId14"/>
    <p:sldId id="287" r:id="rId15"/>
    <p:sldId id="288" r:id="rId16"/>
    <p:sldId id="262" r:id="rId17"/>
    <p:sldId id="265" r:id="rId18"/>
    <p:sldId id="266" r:id="rId19"/>
    <p:sldId id="290" r:id="rId20"/>
    <p:sldId id="268" r:id="rId21"/>
    <p:sldId id="267" r:id="rId22"/>
    <p:sldId id="269" r:id="rId23"/>
    <p:sldId id="271" r:id="rId24"/>
    <p:sldId id="272" r:id="rId25"/>
    <p:sldId id="273" r:id="rId26"/>
    <p:sldId id="274" r:id="rId27"/>
    <p:sldId id="275" r:id="rId28"/>
    <p:sldId id="276" r:id="rId29"/>
    <p:sldId id="279" r:id="rId30"/>
    <p:sldId id="280" r:id="rId31"/>
    <p:sldId id="289" r:id="rId32"/>
    <p:sldId id="278" r:id="rId33"/>
    <p:sldId id="277" r:id="rId34"/>
    <p:sldId id="281" r:id="rId35"/>
    <p:sldId id="283" r:id="rId36"/>
    <p:sldId id="282" r:id="rId3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FD7817AB-76EA-40FB-8916-54BD3A472A1D}" v="389" dt="2023-11-12T13:49:20.631"/>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16" autoAdjust="0"/>
    <p:restoredTop sz="94660"/>
  </p:normalViewPr>
  <p:slideViewPr>
    <p:cSldViewPr snapToGrid="0">
      <p:cViewPr varScale="1">
        <p:scale>
          <a:sx n="73" d="100"/>
          <a:sy n="73" d="100"/>
        </p:scale>
        <p:origin x="804"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viewProps" Target="viewProps.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slide" Target="slides/slide32.xml"/><Relationship Id="rId42" Type="http://schemas.microsoft.com/office/2015/10/relationships/revisionInfo" Target="revisionInfo.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theme" Target="theme/theme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876425" y="1122363"/>
            <a:ext cx="8791575" cy="2387600"/>
          </a:xfrm>
        </p:spPr>
        <p:txBody>
          <a:bodyPr anchor="b">
            <a:normAutofit/>
          </a:bodyPr>
          <a:lstStyle>
            <a:lvl1pPr algn="l">
              <a:defRPr sz="4000">
                <a:latin typeface="Lao UI" panose="020B0502040204020203" pitchFamily="34" charset="0"/>
                <a:cs typeface="Lao UI" panose="020B0502040204020203" pitchFamily="34" charset="0"/>
              </a:defRPr>
            </a:lvl1pPr>
          </a:lstStyle>
          <a:p>
            <a:r>
              <a:rPr lang="en-US"/>
              <a:t>Click to edit Master title style</a:t>
            </a:r>
            <a:endParaRPr lang="en-US" dirty="0"/>
          </a:p>
        </p:txBody>
      </p:sp>
      <p:sp>
        <p:nvSpPr>
          <p:cNvPr id="3" name="Subtitle 2"/>
          <p:cNvSpPr>
            <a:spLocks noGrp="1"/>
          </p:cNvSpPr>
          <p:nvPr>
            <p:ph type="subTitle" idx="1"/>
          </p:nvPr>
        </p:nvSpPr>
        <p:spPr>
          <a:xfrm>
            <a:off x="1876425" y="3602038"/>
            <a:ext cx="8791575" cy="1655762"/>
          </a:xfrm>
        </p:spPr>
        <p:txBody>
          <a:bodyPr>
            <a:normAutofit/>
          </a:bodyPr>
          <a:lstStyle>
            <a:lvl1pPr marL="0" indent="0" algn="l">
              <a:buNone/>
              <a:defRPr sz="2800" cap="all" baseline="0">
                <a:solidFill>
                  <a:srgbClr val="72DB2B"/>
                </a:solidFill>
                <a:latin typeface="Lao UI" panose="020B0502040204020203" pitchFamily="34" charset="0"/>
                <a:cs typeface="Lao UI" panose="020B0502040204020203" pitchFamily="34" charset="0"/>
              </a:defRPr>
            </a:lvl1pPr>
            <a:lvl2pPr marL="457223" indent="0" algn="ctr">
              <a:buNone/>
              <a:defRPr sz="2000"/>
            </a:lvl2pPr>
            <a:lvl3pPr marL="914446" indent="0" algn="ctr">
              <a:buNone/>
              <a:defRPr sz="1800"/>
            </a:lvl3pPr>
            <a:lvl4pPr marL="1371669" indent="0" algn="ctr">
              <a:buNone/>
              <a:defRPr sz="1600"/>
            </a:lvl4pPr>
            <a:lvl5pPr marL="1828891" indent="0" algn="ctr">
              <a:buNone/>
              <a:defRPr sz="1600"/>
            </a:lvl5pPr>
            <a:lvl6pPr marL="2286114" indent="0" algn="ctr">
              <a:buNone/>
              <a:defRPr sz="1600"/>
            </a:lvl6pPr>
            <a:lvl7pPr marL="2743337" indent="0" algn="ctr">
              <a:buNone/>
              <a:defRPr sz="1600"/>
            </a:lvl7pPr>
            <a:lvl8pPr marL="3200560" indent="0" algn="ctr">
              <a:buNone/>
              <a:defRPr sz="1600"/>
            </a:lvl8pPr>
            <a:lvl9pPr marL="3657783" indent="0" algn="ctr">
              <a:buNone/>
              <a:defRPr sz="1600"/>
            </a:lvl9pPr>
          </a:lstStyle>
          <a:p>
            <a:r>
              <a:rPr lang="en-US"/>
              <a:t>Click to edit Master subtitle style</a:t>
            </a:r>
            <a:endParaRPr lang="en-US" dirty="0"/>
          </a:p>
        </p:txBody>
      </p:sp>
    </p:spTree>
    <p:extLst>
      <p:ext uri="{BB962C8B-B14F-4D97-AF65-F5344CB8AC3E}">
        <p14:creationId xmlns:p14="http://schemas.microsoft.com/office/powerpoint/2010/main" val="161919491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1411" y="4304665"/>
            <a:ext cx="9912355" cy="819355"/>
          </a:xfrm>
        </p:spPr>
        <p:txBody>
          <a:bodyPr anchor="b">
            <a:normAutofit/>
          </a:bodyPr>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1141412" y="606426"/>
            <a:ext cx="9912354" cy="3299778"/>
          </a:xfrm>
          <a:prstGeom prst="round2DiagRect">
            <a:avLst>
              <a:gd name="adj1" fmla="val 0"/>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3200"/>
            </a:lvl1pPr>
          </a:lstStyle>
          <a:p>
            <a:pPr marL="0" lvl="0" indent="0">
              <a:buNone/>
            </a:pPr>
            <a:r>
              <a:rPr lang="en-US"/>
              <a:t>Click icon to add picture</a:t>
            </a:r>
            <a:endParaRPr lang="en-US" dirty="0"/>
          </a:p>
        </p:txBody>
      </p:sp>
      <p:sp>
        <p:nvSpPr>
          <p:cNvPr id="4" name="Text Placeholder 3"/>
          <p:cNvSpPr>
            <a:spLocks noGrp="1"/>
          </p:cNvSpPr>
          <p:nvPr>
            <p:ph type="body" sz="half" idx="2"/>
          </p:nvPr>
        </p:nvSpPr>
        <p:spPr>
          <a:xfrm>
            <a:off x="1141365" y="5124020"/>
            <a:ext cx="9910859" cy="682472"/>
          </a:xfrm>
        </p:spPr>
        <p:txBody>
          <a:bodyPr>
            <a:normAutofit/>
          </a:bodyPr>
          <a:lstStyle>
            <a:lvl1pPr marL="0" indent="0">
              <a:buNone/>
              <a:defRPr sz="1600">
                <a:solidFill>
                  <a:srgbClr val="72DB2B"/>
                </a:solidFill>
              </a:defRPr>
            </a:lvl1pPr>
            <a:lvl2pPr marL="457223" indent="0">
              <a:buNone/>
              <a:defRPr sz="1400"/>
            </a:lvl2pPr>
            <a:lvl3pPr marL="914446" indent="0">
              <a:buNone/>
              <a:defRPr sz="1200"/>
            </a:lvl3pPr>
            <a:lvl4pPr marL="1371669" indent="0">
              <a:buNone/>
              <a:defRPr sz="1000"/>
            </a:lvl4pPr>
            <a:lvl5pPr marL="1828891" indent="0">
              <a:buNone/>
              <a:defRPr sz="1000"/>
            </a:lvl5pPr>
            <a:lvl6pPr marL="2286114" indent="0">
              <a:buNone/>
              <a:defRPr sz="1000"/>
            </a:lvl6pPr>
            <a:lvl7pPr marL="2743337" indent="0">
              <a:buNone/>
              <a:defRPr sz="1000"/>
            </a:lvl7pPr>
            <a:lvl8pPr marL="3200560" indent="0">
              <a:buNone/>
              <a:defRPr sz="1000"/>
            </a:lvl8pPr>
            <a:lvl9pPr marL="365778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ABF2081-B4B0-43B2-AB04-3A31D92E819E}" type="datetimeFigureOut">
              <a:rPr lang="en-US" smtClean="0"/>
              <a:t>11/16/2023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4A55EFD-45D8-4FA5-AE04-1E606033CD7D}" type="slidenum">
              <a:rPr lang="en-US" smtClean="0"/>
              <a:t>‹#›</a:t>
            </a:fld>
            <a:endParaRPr lang="en-US"/>
          </a:p>
        </p:txBody>
      </p:sp>
    </p:spTree>
    <p:extLst>
      <p:ext uri="{BB962C8B-B14F-4D97-AF65-F5344CB8AC3E}">
        <p14:creationId xmlns:p14="http://schemas.microsoft.com/office/powerpoint/2010/main" val="41218093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41457" y="609600"/>
            <a:ext cx="9905955" cy="3429000"/>
          </a:xfrm>
        </p:spPr>
        <p:txBody>
          <a:bodyPr anchor="ctr">
            <a:normAutofit/>
          </a:bodyPr>
          <a:lstStyle>
            <a:lvl1pPr>
              <a:defRPr sz="3600"/>
            </a:lvl1pPr>
          </a:lstStyle>
          <a:p>
            <a:r>
              <a:rPr lang="en-US"/>
              <a:t>Click to edit Master title style</a:t>
            </a:r>
            <a:endParaRPr lang="en-US" dirty="0"/>
          </a:p>
        </p:txBody>
      </p:sp>
      <p:sp>
        <p:nvSpPr>
          <p:cNvPr id="4" name="Text Placeholder 3"/>
          <p:cNvSpPr>
            <a:spLocks noGrp="1"/>
          </p:cNvSpPr>
          <p:nvPr>
            <p:ph type="body" sz="half" idx="2"/>
          </p:nvPr>
        </p:nvSpPr>
        <p:spPr>
          <a:xfrm>
            <a:off x="1141411" y="4419600"/>
            <a:ext cx="9904459" cy="1371599"/>
          </a:xfrm>
        </p:spPr>
        <p:txBody>
          <a:bodyPr anchor="ctr">
            <a:normAutofit/>
          </a:bodyPr>
          <a:lstStyle>
            <a:lvl1pPr marL="0" indent="0">
              <a:buNone/>
              <a:defRPr sz="1800"/>
            </a:lvl1pPr>
            <a:lvl2pPr marL="457223" indent="0">
              <a:buNone/>
              <a:defRPr sz="1400"/>
            </a:lvl2pPr>
            <a:lvl3pPr marL="914446" indent="0">
              <a:buNone/>
              <a:defRPr sz="1200"/>
            </a:lvl3pPr>
            <a:lvl4pPr marL="1371669" indent="0">
              <a:buNone/>
              <a:defRPr sz="1000"/>
            </a:lvl4pPr>
            <a:lvl5pPr marL="1828891" indent="0">
              <a:buNone/>
              <a:defRPr sz="1000"/>
            </a:lvl5pPr>
            <a:lvl6pPr marL="2286114" indent="0">
              <a:buNone/>
              <a:defRPr sz="1000"/>
            </a:lvl6pPr>
            <a:lvl7pPr marL="2743337" indent="0">
              <a:buNone/>
              <a:defRPr sz="1000"/>
            </a:lvl7pPr>
            <a:lvl8pPr marL="3200560" indent="0">
              <a:buNone/>
              <a:defRPr sz="1000"/>
            </a:lvl8pPr>
            <a:lvl9pPr marL="365778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ABF2081-B4B0-43B2-AB04-3A31D92E819E}" type="datetimeFigureOut">
              <a:rPr lang="en-US" smtClean="0"/>
              <a:t>11/16/2023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4A55EFD-45D8-4FA5-AE04-1E606033CD7D}" type="slidenum">
              <a:rPr lang="en-US" smtClean="0"/>
              <a:t>‹#›</a:t>
            </a:fld>
            <a:endParaRPr lang="en-US"/>
          </a:p>
        </p:txBody>
      </p:sp>
    </p:spTree>
    <p:extLst>
      <p:ext uri="{BB962C8B-B14F-4D97-AF65-F5344CB8AC3E}">
        <p14:creationId xmlns:p14="http://schemas.microsoft.com/office/powerpoint/2010/main" val="341188581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6212" y="609600"/>
            <a:ext cx="9302752" cy="2748429"/>
          </a:xfrm>
        </p:spPr>
        <p:txBody>
          <a:bodyPr anchor="ctr">
            <a:normAutofit/>
          </a:bodyPr>
          <a:lstStyle>
            <a:lvl1pPr>
              <a:defRPr sz="3600"/>
            </a:lvl1pPr>
          </a:lstStyle>
          <a:p>
            <a:r>
              <a:rPr lang="en-US"/>
              <a:t>Click to edit Master title style</a:t>
            </a:r>
            <a:endParaRPr lang="en-US" dirty="0"/>
          </a:p>
        </p:txBody>
      </p:sp>
      <p:sp>
        <p:nvSpPr>
          <p:cNvPr id="12" name="Text Placeholder 3"/>
          <p:cNvSpPr>
            <a:spLocks noGrp="1"/>
          </p:cNvSpPr>
          <p:nvPr>
            <p:ph type="body" sz="half" idx="13"/>
          </p:nvPr>
        </p:nvSpPr>
        <p:spPr>
          <a:xfrm>
            <a:off x="1720645" y="3365557"/>
            <a:ext cx="8752299" cy="548968"/>
          </a:xfrm>
        </p:spPr>
        <p:txBody>
          <a:bodyPr anchor="t">
            <a:normAutofit/>
          </a:bodyPr>
          <a:lstStyle>
            <a:lvl1pPr marL="0" indent="0">
              <a:buNone/>
              <a:defRPr sz="1400"/>
            </a:lvl1pPr>
            <a:lvl2pPr marL="457223" indent="0">
              <a:buNone/>
              <a:defRPr sz="1400"/>
            </a:lvl2pPr>
            <a:lvl3pPr marL="914446" indent="0">
              <a:buNone/>
              <a:defRPr sz="1200"/>
            </a:lvl3pPr>
            <a:lvl4pPr marL="1371669" indent="0">
              <a:buNone/>
              <a:defRPr sz="1000"/>
            </a:lvl4pPr>
            <a:lvl5pPr marL="1828891" indent="0">
              <a:buNone/>
              <a:defRPr sz="1000"/>
            </a:lvl5pPr>
            <a:lvl6pPr marL="2286114" indent="0">
              <a:buNone/>
              <a:defRPr sz="1000"/>
            </a:lvl6pPr>
            <a:lvl7pPr marL="2743337" indent="0">
              <a:buNone/>
              <a:defRPr sz="1000"/>
            </a:lvl7pPr>
            <a:lvl8pPr marL="3200560" indent="0">
              <a:buNone/>
              <a:defRPr sz="1000"/>
            </a:lvl8pPr>
            <a:lvl9pPr marL="3657783" indent="0">
              <a:buNone/>
              <a:defRPr sz="1000"/>
            </a:lvl9pPr>
          </a:lstStyle>
          <a:p>
            <a:pPr lvl="0"/>
            <a:r>
              <a:rPr lang="en-US"/>
              <a:t>Click to edit Master text styles</a:t>
            </a:r>
          </a:p>
        </p:txBody>
      </p:sp>
      <p:sp>
        <p:nvSpPr>
          <p:cNvPr id="4" name="Text Placeholder 3"/>
          <p:cNvSpPr>
            <a:spLocks noGrp="1"/>
          </p:cNvSpPr>
          <p:nvPr>
            <p:ph type="body" sz="half" idx="2"/>
          </p:nvPr>
        </p:nvSpPr>
        <p:spPr>
          <a:xfrm>
            <a:off x="1141412" y="4309919"/>
            <a:ext cx="9906002" cy="1489496"/>
          </a:xfrm>
        </p:spPr>
        <p:txBody>
          <a:bodyPr anchor="ctr">
            <a:normAutofit/>
          </a:bodyPr>
          <a:lstStyle>
            <a:lvl1pPr marL="0" indent="0">
              <a:buNone/>
              <a:defRPr sz="1800"/>
            </a:lvl1pPr>
            <a:lvl2pPr marL="457223" indent="0">
              <a:buNone/>
              <a:defRPr sz="1400"/>
            </a:lvl2pPr>
            <a:lvl3pPr marL="914446" indent="0">
              <a:buNone/>
              <a:defRPr sz="1200"/>
            </a:lvl3pPr>
            <a:lvl4pPr marL="1371669" indent="0">
              <a:buNone/>
              <a:defRPr sz="1000"/>
            </a:lvl4pPr>
            <a:lvl5pPr marL="1828891" indent="0">
              <a:buNone/>
              <a:defRPr sz="1000"/>
            </a:lvl5pPr>
            <a:lvl6pPr marL="2286114" indent="0">
              <a:buNone/>
              <a:defRPr sz="1000"/>
            </a:lvl6pPr>
            <a:lvl7pPr marL="2743337" indent="0">
              <a:buNone/>
              <a:defRPr sz="1000"/>
            </a:lvl7pPr>
            <a:lvl8pPr marL="3200560" indent="0">
              <a:buNone/>
              <a:defRPr sz="1000"/>
            </a:lvl8pPr>
            <a:lvl9pPr marL="365778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ABF2081-B4B0-43B2-AB04-3A31D92E819E}" type="datetimeFigureOut">
              <a:rPr lang="en-US" smtClean="0"/>
              <a:t>11/16/2023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4A55EFD-45D8-4FA5-AE04-1E606033CD7D}" type="slidenum">
              <a:rPr lang="en-US" smtClean="0"/>
              <a:t>‹#›</a:t>
            </a:fld>
            <a:endParaRPr lang="en-US"/>
          </a:p>
        </p:txBody>
      </p:sp>
      <p:sp>
        <p:nvSpPr>
          <p:cNvPr id="60" name="TextBox 59"/>
          <p:cNvSpPr txBox="1"/>
          <p:nvPr/>
        </p:nvSpPr>
        <p:spPr>
          <a:xfrm>
            <a:off x="903512" y="73239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latin typeface="+mj-lt"/>
                <a:ea typeface="+mj-ea"/>
                <a:cs typeface="Trebuchet M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61" name="TextBox 60"/>
          <p:cNvSpPr txBox="1"/>
          <p:nvPr/>
        </p:nvSpPr>
        <p:spPr>
          <a:xfrm>
            <a:off x="10537370" y="2764972"/>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latin typeface="+mj-lt"/>
                <a:ea typeface="+mj-ea"/>
                <a:cs typeface="Trebuchet M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extLst>
      <p:ext uri="{BB962C8B-B14F-4D97-AF65-F5344CB8AC3E}">
        <p14:creationId xmlns:p14="http://schemas.microsoft.com/office/powerpoint/2010/main" val="304750870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41411" y="2134042"/>
            <a:ext cx="9906001" cy="2511835"/>
          </a:xfrm>
        </p:spPr>
        <p:txBody>
          <a:bodyPr anchor="b">
            <a:normAutofit/>
          </a:bodyPr>
          <a:lstStyle>
            <a:lvl1pPr>
              <a:defRPr sz="3600"/>
            </a:lvl1pPr>
          </a:lstStyle>
          <a:p>
            <a:r>
              <a:rPr lang="en-US"/>
              <a:t>Click to edit Master title style</a:t>
            </a:r>
            <a:endParaRPr lang="en-US" dirty="0"/>
          </a:p>
        </p:txBody>
      </p:sp>
      <p:sp>
        <p:nvSpPr>
          <p:cNvPr id="4" name="Text Placeholder 3"/>
          <p:cNvSpPr>
            <a:spLocks noGrp="1"/>
          </p:cNvSpPr>
          <p:nvPr>
            <p:ph type="body" sz="half" idx="2"/>
          </p:nvPr>
        </p:nvSpPr>
        <p:spPr>
          <a:xfrm>
            <a:off x="1141365" y="4657655"/>
            <a:ext cx="9904505" cy="1140644"/>
          </a:xfrm>
        </p:spPr>
        <p:txBody>
          <a:bodyPr anchor="t">
            <a:normAutofit/>
          </a:bodyPr>
          <a:lstStyle>
            <a:lvl1pPr marL="0" indent="0">
              <a:buNone/>
              <a:defRPr sz="1800">
                <a:solidFill>
                  <a:srgbClr val="72DB2B"/>
                </a:solidFill>
              </a:defRPr>
            </a:lvl1pPr>
            <a:lvl2pPr marL="457223" indent="0">
              <a:buNone/>
              <a:defRPr sz="1400"/>
            </a:lvl2pPr>
            <a:lvl3pPr marL="914446" indent="0">
              <a:buNone/>
              <a:defRPr sz="1200"/>
            </a:lvl3pPr>
            <a:lvl4pPr marL="1371669" indent="0">
              <a:buNone/>
              <a:defRPr sz="1000"/>
            </a:lvl4pPr>
            <a:lvl5pPr marL="1828891" indent="0">
              <a:buNone/>
              <a:defRPr sz="1000"/>
            </a:lvl5pPr>
            <a:lvl6pPr marL="2286114" indent="0">
              <a:buNone/>
              <a:defRPr sz="1000"/>
            </a:lvl6pPr>
            <a:lvl7pPr marL="2743337" indent="0">
              <a:buNone/>
              <a:defRPr sz="1000"/>
            </a:lvl7pPr>
            <a:lvl8pPr marL="3200560" indent="0">
              <a:buNone/>
              <a:defRPr sz="1000"/>
            </a:lvl8pPr>
            <a:lvl9pPr marL="365778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ABF2081-B4B0-43B2-AB04-3A31D92E819E}" type="datetimeFigureOut">
              <a:rPr lang="en-US" smtClean="0"/>
              <a:t>11/16/2023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4A55EFD-45D8-4FA5-AE04-1E606033CD7D}" type="slidenum">
              <a:rPr lang="en-US" smtClean="0"/>
              <a:t>‹#›</a:t>
            </a:fld>
            <a:endParaRPr lang="en-US"/>
          </a:p>
        </p:txBody>
      </p:sp>
    </p:spTree>
    <p:extLst>
      <p:ext uri="{BB962C8B-B14F-4D97-AF65-F5344CB8AC3E}">
        <p14:creationId xmlns:p14="http://schemas.microsoft.com/office/powerpoint/2010/main" val="339345128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15" name="Title 1"/>
          <p:cNvSpPr>
            <a:spLocks noGrp="1"/>
          </p:cNvSpPr>
          <p:nvPr>
            <p:ph type="title"/>
          </p:nvPr>
        </p:nvSpPr>
        <p:spPr>
          <a:xfrm>
            <a:off x="1141414" y="609600"/>
            <a:ext cx="9905998" cy="1905000"/>
          </a:xfrm>
        </p:spPr>
        <p:txBody>
          <a:bodyPr/>
          <a:lstStyle/>
          <a:p>
            <a:r>
              <a:rPr lang="en-US"/>
              <a:t>Click to edit Master title style</a:t>
            </a:r>
            <a:endParaRPr lang="en-US" dirty="0"/>
          </a:p>
        </p:txBody>
      </p:sp>
      <p:sp>
        <p:nvSpPr>
          <p:cNvPr id="7" name="Text Placeholder 2"/>
          <p:cNvSpPr>
            <a:spLocks noGrp="1"/>
          </p:cNvSpPr>
          <p:nvPr>
            <p:ph type="body" idx="1"/>
          </p:nvPr>
        </p:nvSpPr>
        <p:spPr>
          <a:xfrm>
            <a:off x="1141411" y="2674463"/>
            <a:ext cx="3196899" cy="685800"/>
          </a:xfrm>
        </p:spPr>
        <p:txBody>
          <a:bodyPr anchor="b">
            <a:noAutofit/>
          </a:bodyPr>
          <a:lstStyle>
            <a:lvl1pPr marL="0" indent="0">
              <a:lnSpc>
                <a:spcPct val="90000"/>
              </a:lnSpc>
              <a:buNone/>
              <a:defRPr sz="2400" b="0" cap="all" baseline="0">
                <a:solidFill>
                  <a:srgbClr val="72DB2B"/>
                </a:solidFill>
              </a:defRPr>
            </a:lvl1pPr>
            <a:lvl2pPr marL="457223" indent="0">
              <a:buNone/>
              <a:defRPr sz="2000" b="1"/>
            </a:lvl2pPr>
            <a:lvl3pPr marL="914446" indent="0">
              <a:buNone/>
              <a:defRPr sz="1800" b="1"/>
            </a:lvl3pPr>
            <a:lvl4pPr marL="1371669" indent="0">
              <a:buNone/>
              <a:defRPr sz="1600" b="1"/>
            </a:lvl4pPr>
            <a:lvl5pPr marL="1828891" indent="0">
              <a:buNone/>
              <a:defRPr sz="1600" b="1"/>
            </a:lvl5pPr>
            <a:lvl6pPr marL="2286114" indent="0">
              <a:buNone/>
              <a:defRPr sz="1600" b="1"/>
            </a:lvl6pPr>
            <a:lvl7pPr marL="2743337" indent="0">
              <a:buNone/>
              <a:defRPr sz="1600" b="1"/>
            </a:lvl7pPr>
            <a:lvl8pPr marL="3200560" indent="0">
              <a:buNone/>
              <a:defRPr sz="1600" b="1"/>
            </a:lvl8pPr>
            <a:lvl9pPr marL="3657783" indent="0">
              <a:buNone/>
              <a:defRPr sz="1600" b="1"/>
            </a:lvl9pPr>
          </a:lstStyle>
          <a:p>
            <a:pPr lvl="0"/>
            <a:r>
              <a:rPr lang="en-US"/>
              <a:t>Click to edit Master text styles</a:t>
            </a:r>
          </a:p>
        </p:txBody>
      </p:sp>
      <p:sp>
        <p:nvSpPr>
          <p:cNvPr id="8" name="Text Placeholder 3"/>
          <p:cNvSpPr>
            <a:spLocks noGrp="1"/>
          </p:cNvSpPr>
          <p:nvPr>
            <p:ph type="body" sz="half" idx="15"/>
          </p:nvPr>
        </p:nvSpPr>
        <p:spPr>
          <a:xfrm>
            <a:off x="1127919" y="3360263"/>
            <a:ext cx="3208735" cy="2430936"/>
          </a:xfrm>
        </p:spPr>
        <p:txBody>
          <a:bodyPr anchor="t">
            <a:normAutofit/>
          </a:bodyPr>
          <a:lstStyle>
            <a:lvl1pPr marL="0" indent="0">
              <a:buNone/>
              <a:defRPr sz="1400"/>
            </a:lvl1pPr>
            <a:lvl2pPr marL="457223" indent="0">
              <a:buNone/>
              <a:defRPr sz="1200"/>
            </a:lvl2pPr>
            <a:lvl3pPr marL="914446" indent="0">
              <a:buNone/>
              <a:defRPr sz="1000"/>
            </a:lvl3pPr>
            <a:lvl4pPr marL="1371669" indent="0">
              <a:buNone/>
              <a:defRPr sz="900"/>
            </a:lvl4pPr>
            <a:lvl5pPr marL="1828891" indent="0">
              <a:buNone/>
              <a:defRPr sz="900"/>
            </a:lvl5pPr>
            <a:lvl6pPr marL="2286114" indent="0">
              <a:buNone/>
              <a:defRPr sz="900"/>
            </a:lvl6pPr>
            <a:lvl7pPr marL="2743337" indent="0">
              <a:buNone/>
              <a:defRPr sz="900"/>
            </a:lvl7pPr>
            <a:lvl8pPr marL="3200560" indent="0">
              <a:buNone/>
              <a:defRPr sz="900"/>
            </a:lvl8pPr>
            <a:lvl9pPr marL="3657783" indent="0">
              <a:buNone/>
              <a:defRPr sz="900"/>
            </a:lvl9pPr>
          </a:lstStyle>
          <a:p>
            <a:pPr lvl="0"/>
            <a:r>
              <a:rPr lang="en-US"/>
              <a:t>Click to edit Master text styles</a:t>
            </a:r>
          </a:p>
        </p:txBody>
      </p:sp>
      <p:sp>
        <p:nvSpPr>
          <p:cNvPr id="9" name="Text Placeholder 4"/>
          <p:cNvSpPr>
            <a:spLocks noGrp="1"/>
          </p:cNvSpPr>
          <p:nvPr>
            <p:ph type="body" sz="quarter" idx="3"/>
          </p:nvPr>
        </p:nvSpPr>
        <p:spPr>
          <a:xfrm>
            <a:off x="4514767" y="2677635"/>
            <a:ext cx="3184385" cy="685800"/>
          </a:xfrm>
        </p:spPr>
        <p:txBody>
          <a:bodyPr anchor="b">
            <a:noAutofit/>
          </a:bodyPr>
          <a:lstStyle>
            <a:lvl1pPr marL="0" indent="0">
              <a:lnSpc>
                <a:spcPct val="90000"/>
              </a:lnSpc>
              <a:buNone/>
              <a:defRPr sz="2400" b="0" cap="all" baseline="0">
                <a:solidFill>
                  <a:srgbClr val="72DB2B"/>
                </a:solidFill>
              </a:defRPr>
            </a:lvl1pPr>
            <a:lvl2pPr marL="457223" indent="0">
              <a:buNone/>
              <a:defRPr sz="2000" b="1"/>
            </a:lvl2pPr>
            <a:lvl3pPr marL="914446" indent="0">
              <a:buNone/>
              <a:defRPr sz="1800" b="1"/>
            </a:lvl3pPr>
            <a:lvl4pPr marL="1371669" indent="0">
              <a:buNone/>
              <a:defRPr sz="1600" b="1"/>
            </a:lvl4pPr>
            <a:lvl5pPr marL="1828891" indent="0">
              <a:buNone/>
              <a:defRPr sz="1600" b="1"/>
            </a:lvl5pPr>
            <a:lvl6pPr marL="2286114" indent="0">
              <a:buNone/>
              <a:defRPr sz="1600" b="1"/>
            </a:lvl6pPr>
            <a:lvl7pPr marL="2743337" indent="0">
              <a:buNone/>
              <a:defRPr sz="1600" b="1"/>
            </a:lvl7pPr>
            <a:lvl8pPr marL="3200560" indent="0">
              <a:buNone/>
              <a:defRPr sz="1600" b="1"/>
            </a:lvl8pPr>
            <a:lvl9pPr marL="3657783" indent="0">
              <a:buNone/>
              <a:defRPr sz="1600" b="1"/>
            </a:lvl9pPr>
          </a:lstStyle>
          <a:p>
            <a:pPr lvl="0"/>
            <a:r>
              <a:rPr lang="en-US"/>
              <a:t>Click to edit Master text styles</a:t>
            </a:r>
          </a:p>
        </p:txBody>
      </p:sp>
      <p:sp>
        <p:nvSpPr>
          <p:cNvPr id="10" name="Text Placeholder 3"/>
          <p:cNvSpPr>
            <a:spLocks noGrp="1"/>
          </p:cNvSpPr>
          <p:nvPr>
            <p:ph type="body" sz="half" idx="16"/>
          </p:nvPr>
        </p:nvSpPr>
        <p:spPr>
          <a:xfrm>
            <a:off x="4504214" y="3363435"/>
            <a:ext cx="3195830" cy="2430936"/>
          </a:xfrm>
        </p:spPr>
        <p:txBody>
          <a:bodyPr anchor="t">
            <a:normAutofit/>
          </a:bodyPr>
          <a:lstStyle>
            <a:lvl1pPr marL="0" indent="0">
              <a:buNone/>
              <a:defRPr sz="1400"/>
            </a:lvl1pPr>
            <a:lvl2pPr marL="457223" indent="0">
              <a:buNone/>
              <a:defRPr sz="1200"/>
            </a:lvl2pPr>
            <a:lvl3pPr marL="914446" indent="0">
              <a:buNone/>
              <a:defRPr sz="1000"/>
            </a:lvl3pPr>
            <a:lvl4pPr marL="1371669" indent="0">
              <a:buNone/>
              <a:defRPr sz="900"/>
            </a:lvl4pPr>
            <a:lvl5pPr marL="1828891" indent="0">
              <a:buNone/>
              <a:defRPr sz="900"/>
            </a:lvl5pPr>
            <a:lvl6pPr marL="2286114" indent="0">
              <a:buNone/>
              <a:defRPr sz="900"/>
            </a:lvl6pPr>
            <a:lvl7pPr marL="2743337" indent="0">
              <a:buNone/>
              <a:defRPr sz="900"/>
            </a:lvl7pPr>
            <a:lvl8pPr marL="3200560" indent="0">
              <a:buNone/>
              <a:defRPr sz="900"/>
            </a:lvl8pPr>
            <a:lvl9pPr marL="3657783" indent="0">
              <a:buNone/>
              <a:defRPr sz="900"/>
            </a:lvl9pPr>
          </a:lstStyle>
          <a:p>
            <a:pPr lvl="0"/>
            <a:r>
              <a:rPr lang="en-US"/>
              <a:t>Click to edit Master text styles</a:t>
            </a:r>
          </a:p>
        </p:txBody>
      </p:sp>
      <p:sp>
        <p:nvSpPr>
          <p:cNvPr id="11" name="Text Placeholder 4"/>
          <p:cNvSpPr>
            <a:spLocks noGrp="1"/>
          </p:cNvSpPr>
          <p:nvPr>
            <p:ph type="body" sz="quarter" idx="13"/>
          </p:nvPr>
        </p:nvSpPr>
        <p:spPr>
          <a:xfrm>
            <a:off x="7852442" y="2674463"/>
            <a:ext cx="3194968" cy="685800"/>
          </a:xfrm>
        </p:spPr>
        <p:txBody>
          <a:bodyPr anchor="b">
            <a:noAutofit/>
          </a:bodyPr>
          <a:lstStyle>
            <a:lvl1pPr marL="0" indent="0">
              <a:lnSpc>
                <a:spcPct val="90000"/>
              </a:lnSpc>
              <a:buNone/>
              <a:defRPr sz="2400" b="0" cap="all" baseline="0">
                <a:solidFill>
                  <a:srgbClr val="72DB2B"/>
                </a:solidFill>
              </a:defRPr>
            </a:lvl1pPr>
            <a:lvl2pPr marL="457223" indent="0">
              <a:buNone/>
              <a:defRPr sz="2000" b="1"/>
            </a:lvl2pPr>
            <a:lvl3pPr marL="914446" indent="0">
              <a:buNone/>
              <a:defRPr sz="1800" b="1"/>
            </a:lvl3pPr>
            <a:lvl4pPr marL="1371669" indent="0">
              <a:buNone/>
              <a:defRPr sz="1600" b="1"/>
            </a:lvl4pPr>
            <a:lvl5pPr marL="1828891" indent="0">
              <a:buNone/>
              <a:defRPr sz="1600" b="1"/>
            </a:lvl5pPr>
            <a:lvl6pPr marL="2286114" indent="0">
              <a:buNone/>
              <a:defRPr sz="1600" b="1"/>
            </a:lvl6pPr>
            <a:lvl7pPr marL="2743337" indent="0">
              <a:buNone/>
              <a:defRPr sz="1600" b="1"/>
            </a:lvl7pPr>
            <a:lvl8pPr marL="3200560" indent="0">
              <a:buNone/>
              <a:defRPr sz="1600" b="1"/>
            </a:lvl8pPr>
            <a:lvl9pPr marL="3657783" indent="0">
              <a:buNone/>
              <a:defRPr sz="1600" b="1"/>
            </a:lvl9pPr>
          </a:lstStyle>
          <a:p>
            <a:pPr lvl="0"/>
            <a:r>
              <a:rPr lang="en-US"/>
              <a:t>Click to edit Master text styles</a:t>
            </a:r>
          </a:p>
        </p:txBody>
      </p:sp>
      <p:sp>
        <p:nvSpPr>
          <p:cNvPr id="12" name="Text Placeholder 3"/>
          <p:cNvSpPr>
            <a:spLocks noGrp="1"/>
          </p:cNvSpPr>
          <p:nvPr>
            <p:ph type="body" sz="half" idx="17"/>
          </p:nvPr>
        </p:nvSpPr>
        <p:spPr>
          <a:xfrm>
            <a:off x="7852442" y="3360263"/>
            <a:ext cx="3194968" cy="2430936"/>
          </a:xfrm>
        </p:spPr>
        <p:txBody>
          <a:bodyPr anchor="t">
            <a:normAutofit/>
          </a:bodyPr>
          <a:lstStyle>
            <a:lvl1pPr marL="0" indent="0">
              <a:buNone/>
              <a:defRPr sz="1400"/>
            </a:lvl1pPr>
            <a:lvl2pPr marL="457223" indent="0">
              <a:buNone/>
              <a:defRPr sz="1200"/>
            </a:lvl2pPr>
            <a:lvl3pPr marL="914446" indent="0">
              <a:buNone/>
              <a:defRPr sz="1000"/>
            </a:lvl3pPr>
            <a:lvl4pPr marL="1371669" indent="0">
              <a:buNone/>
              <a:defRPr sz="900"/>
            </a:lvl4pPr>
            <a:lvl5pPr marL="1828891" indent="0">
              <a:buNone/>
              <a:defRPr sz="900"/>
            </a:lvl5pPr>
            <a:lvl6pPr marL="2286114" indent="0">
              <a:buNone/>
              <a:defRPr sz="900"/>
            </a:lvl6pPr>
            <a:lvl7pPr marL="2743337" indent="0">
              <a:buNone/>
              <a:defRPr sz="900"/>
            </a:lvl7pPr>
            <a:lvl8pPr marL="3200560" indent="0">
              <a:buNone/>
              <a:defRPr sz="900"/>
            </a:lvl8pPr>
            <a:lvl9pPr marL="3657783"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1ABF2081-B4B0-43B2-AB04-3A31D92E819E}" type="datetimeFigureOut">
              <a:rPr lang="en-US" smtClean="0"/>
              <a:t>11/16/2023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4A55EFD-45D8-4FA5-AE04-1E606033CD7D}" type="slidenum">
              <a:rPr lang="en-US" smtClean="0"/>
              <a:t>‹#›</a:t>
            </a:fld>
            <a:endParaRPr lang="en-US"/>
          </a:p>
        </p:txBody>
      </p:sp>
    </p:spTree>
    <p:extLst>
      <p:ext uri="{BB962C8B-B14F-4D97-AF65-F5344CB8AC3E}">
        <p14:creationId xmlns:p14="http://schemas.microsoft.com/office/powerpoint/2010/main" val="298770946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30" name="Title 1"/>
          <p:cNvSpPr>
            <a:spLocks noGrp="1"/>
          </p:cNvSpPr>
          <p:nvPr>
            <p:ph type="title"/>
          </p:nvPr>
        </p:nvSpPr>
        <p:spPr>
          <a:xfrm>
            <a:off x="1141412" y="609600"/>
            <a:ext cx="9905999" cy="1905000"/>
          </a:xfrm>
        </p:spPr>
        <p:txBody>
          <a:bodyPr/>
          <a:lstStyle/>
          <a:p>
            <a:r>
              <a:rPr lang="en-US"/>
              <a:t>Click to edit Master title style</a:t>
            </a:r>
            <a:endParaRPr lang="en-US" dirty="0"/>
          </a:p>
        </p:txBody>
      </p:sp>
      <p:sp>
        <p:nvSpPr>
          <p:cNvPr id="19" name="Text Placeholder 2"/>
          <p:cNvSpPr>
            <a:spLocks noGrp="1"/>
          </p:cNvSpPr>
          <p:nvPr>
            <p:ph type="body" idx="1"/>
          </p:nvPr>
        </p:nvSpPr>
        <p:spPr>
          <a:xfrm>
            <a:off x="1141413" y="4404596"/>
            <a:ext cx="3195240" cy="576262"/>
          </a:xfrm>
        </p:spPr>
        <p:txBody>
          <a:bodyPr anchor="b">
            <a:noAutofit/>
          </a:bodyPr>
          <a:lstStyle>
            <a:lvl1pPr marL="0" indent="0">
              <a:lnSpc>
                <a:spcPct val="90000"/>
              </a:lnSpc>
              <a:buNone/>
              <a:defRPr sz="2000" b="0" cap="all" baseline="0">
                <a:solidFill>
                  <a:srgbClr val="72DB2B"/>
                </a:solidFill>
              </a:defRPr>
            </a:lvl1pPr>
            <a:lvl2pPr marL="457223" indent="0">
              <a:buNone/>
              <a:defRPr sz="2000" b="1"/>
            </a:lvl2pPr>
            <a:lvl3pPr marL="914446" indent="0">
              <a:buNone/>
              <a:defRPr sz="1800" b="1"/>
            </a:lvl3pPr>
            <a:lvl4pPr marL="1371669" indent="0">
              <a:buNone/>
              <a:defRPr sz="1600" b="1"/>
            </a:lvl4pPr>
            <a:lvl5pPr marL="1828891" indent="0">
              <a:buNone/>
              <a:defRPr sz="1600" b="1"/>
            </a:lvl5pPr>
            <a:lvl6pPr marL="2286114" indent="0">
              <a:buNone/>
              <a:defRPr sz="1600" b="1"/>
            </a:lvl6pPr>
            <a:lvl7pPr marL="2743337" indent="0">
              <a:buNone/>
              <a:defRPr sz="1600" b="1"/>
            </a:lvl7pPr>
            <a:lvl8pPr marL="3200560" indent="0">
              <a:buNone/>
              <a:defRPr sz="1600" b="1"/>
            </a:lvl8pPr>
            <a:lvl9pPr marL="3657783" indent="0">
              <a:buNone/>
              <a:defRPr sz="1600" b="1"/>
            </a:lvl9pPr>
          </a:lstStyle>
          <a:p>
            <a:pPr lvl="0"/>
            <a:r>
              <a:rPr lang="en-US"/>
              <a:t>Click to edit Master text styles</a:t>
            </a:r>
          </a:p>
        </p:txBody>
      </p:sp>
      <p:sp>
        <p:nvSpPr>
          <p:cNvPr id="20" name="Picture Placeholder 2"/>
          <p:cNvSpPr>
            <a:spLocks noGrp="1" noChangeAspect="1"/>
          </p:cNvSpPr>
          <p:nvPr>
            <p:ph type="pic" idx="15"/>
          </p:nvPr>
        </p:nvSpPr>
        <p:spPr>
          <a:xfrm>
            <a:off x="1141413" y="2666998"/>
            <a:ext cx="3195240" cy="1524000"/>
          </a:xfrm>
          <a:prstGeom prst="round2DiagRect">
            <a:avLst>
              <a:gd name="adj1" fmla="val 0"/>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en-US"/>
              <a:t>Click icon to add picture</a:t>
            </a:r>
            <a:endParaRPr lang="en-US" dirty="0"/>
          </a:p>
        </p:txBody>
      </p:sp>
      <p:sp>
        <p:nvSpPr>
          <p:cNvPr id="21" name="Text Placeholder 3"/>
          <p:cNvSpPr>
            <a:spLocks noGrp="1"/>
          </p:cNvSpPr>
          <p:nvPr>
            <p:ph type="body" sz="half" idx="18"/>
          </p:nvPr>
        </p:nvSpPr>
        <p:spPr>
          <a:xfrm>
            <a:off x="1141413" y="4980859"/>
            <a:ext cx="3195240" cy="817843"/>
          </a:xfrm>
        </p:spPr>
        <p:txBody>
          <a:bodyPr anchor="t">
            <a:normAutofit/>
          </a:bodyPr>
          <a:lstStyle>
            <a:lvl1pPr marL="0" indent="0">
              <a:buNone/>
              <a:defRPr sz="1400"/>
            </a:lvl1pPr>
            <a:lvl2pPr marL="457223" indent="0">
              <a:buNone/>
              <a:defRPr sz="1200"/>
            </a:lvl2pPr>
            <a:lvl3pPr marL="914446" indent="0">
              <a:buNone/>
              <a:defRPr sz="1000"/>
            </a:lvl3pPr>
            <a:lvl4pPr marL="1371669" indent="0">
              <a:buNone/>
              <a:defRPr sz="900"/>
            </a:lvl4pPr>
            <a:lvl5pPr marL="1828891" indent="0">
              <a:buNone/>
              <a:defRPr sz="900"/>
            </a:lvl5pPr>
            <a:lvl6pPr marL="2286114" indent="0">
              <a:buNone/>
              <a:defRPr sz="900"/>
            </a:lvl6pPr>
            <a:lvl7pPr marL="2743337" indent="0">
              <a:buNone/>
              <a:defRPr sz="900"/>
            </a:lvl7pPr>
            <a:lvl8pPr marL="3200560" indent="0">
              <a:buNone/>
              <a:defRPr sz="900"/>
            </a:lvl8pPr>
            <a:lvl9pPr marL="3657783" indent="0">
              <a:buNone/>
              <a:defRPr sz="900"/>
            </a:lvl9pPr>
          </a:lstStyle>
          <a:p>
            <a:pPr lvl="0"/>
            <a:r>
              <a:rPr lang="en-US"/>
              <a:t>Click to edit Master text styles</a:t>
            </a:r>
          </a:p>
        </p:txBody>
      </p:sp>
      <p:sp>
        <p:nvSpPr>
          <p:cNvPr id="22" name="Text Placeholder 4"/>
          <p:cNvSpPr>
            <a:spLocks noGrp="1"/>
          </p:cNvSpPr>
          <p:nvPr>
            <p:ph type="body" sz="quarter" idx="3"/>
          </p:nvPr>
        </p:nvSpPr>
        <p:spPr>
          <a:xfrm>
            <a:off x="4489053" y="4404596"/>
            <a:ext cx="3200400" cy="576262"/>
          </a:xfrm>
        </p:spPr>
        <p:txBody>
          <a:bodyPr anchor="b">
            <a:noAutofit/>
          </a:bodyPr>
          <a:lstStyle>
            <a:lvl1pPr marL="0" indent="0">
              <a:lnSpc>
                <a:spcPct val="90000"/>
              </a:lnSpc>
              <a:buNone/>
              <a:defRPr sz="2000" b="0" cap="all" baseline="0">
                <a:solidFill>
                  <a:srgbClr val="72DB2B"/>
                </a:solidFill>
              </a:defRPr>
            </a:lvl1pPr>
            <a:lvl2pPr marL="457223" indent="0">
              <a:buNone/>
              <a:defRPr sz="2000" b="1"/>
            </a:lvl2pPr>
            <a:lvl3pPr marL="914446" indent="0">
              <a:buNone/>
              <a:defRPr sz="1800" b="1"/>
            </a:lvl3pPr>
            <a:lvl4pPr marL="1371669" indent="0">
              <a:buNone/>
              <a:defRPr sz="1600" b="1"/>
            </a:lvl4pPr>
            <a:lvl5pPr marL="1828891" indent="0">
              <a:buNone/>
              <a:defRPr sz="1600" b="1"/>
            </a:lvl5pPr>
            <a:lvl6pPr marL="2286114" indent="0">
              <a:buNone/>
              <a:defRPr sz="1600" b="1"/>
            </a:lvl6pPr>
            <a:lvl7pPr marL="2743337" indent="0">
              <a:buNone/>
              <a:defRPr sz="1600" b="1"/>
            </a:lvl7pPr>
            <a:lvl8pPr marL="3200560" indent="0">
              <a:buNone/>
              <a:defRPr sz="1600" b="1"/>
            </a:lvl8pPr>
            <a:lvl9pPr marL="3657783" indent="0">
              <a:buNone/>
              <a:defRPr sz="1600" b="1"/>
            </a:lvl9pPr>
          </a:lstStyle>
          <a:p>
            <a:pPr lvl="0"/>
            <a:r>
              <a:rPr lang="en-US"/>
              <a:t>Click to edit Master text styles</a:t>
            </a:r>
          </a:p>
        </p:txBody>
      </p:sp>
      <p:sp>
        <p:nvSpPr>
          <p:cNvPr id="23" name="Picture Placeholder 2"/>
          <p:cNvSpPr>
            <a:spLocks noGrp="1" noChangeAspect="1"/>
          </p:cNvSpPr>
          <p:nvPr>
            <p:ph type="pic" idx="21"/>
          </p:nvPr>
        </p:nvSpPr>
        <p:spPr>
          <a:xfrm>
            <a:off x="4489053" y="2666998"/>
            <a:ext cx="3198940" cy="1524000"/>
          </a:xfrm>
          <a:prstGeom prst="round2DiagRect">
            <a:avLst>
              <a:gd name="adj1" fmla="val 0"/>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en-US"/>
              <a:t>Click icon to add picture</a:t>
            </a:r>
            <a:endParaRPr lang="en-US" dirty="0"/>
          </a:p>
        </p:txBody>
      </p:sp>
      <p:sp>
        <p:nvSpPr>
          <p:cNvPr id="24" name="Text Placeholder 3"/>
          <p:cNvSpPr>
            <a:spLocks noGrp="1"/>
          </p:cNvSpPr>
          <p:nvPr>
            <p:ph type="body" sz="half" idx="19"/>
          </p:nvPr>
        </p:nvSpPr>
        <p:spPr>
          <a:xfrm>
            <a:off x="4487593" y="4980858"/>
            <a:ext cx="3200400" cy="810342"/>
          </a:xfrm>
        </p:spPr>
        <p:txBody>
          <a:bodyPr anchor="t">
            <a:normAutofit/>
          </a:bodyPr>
          <a:lstStyle>
            <a:lvl1pPr marL="0" indent="0">
              <a:buNone/>
              <a:defRPr sz="1400"/>
            </a:lvl1pPr>
            <a:lvl2pPr marL="457223" indent="0">
              <a:buNone/>
              <a:defRPr sz="1200"/>
            </a:lvl2pPr>
            <a:lvl3pPr marL="914446" indent="0">
              <a:buNone/>
              <a:defRPr sz="1000"/>
            </a:lvl3pPr>
            <a:lvl4pPr marL="1371669" indent="0">
              <a:buNone/>
              <a:defRPr sz="900"/>
            </a:lvl4pPr>
            <a:lvl5pPr marL="1828891" indent="0">
              <a:buNone/>
              <a:defRPr sz="900"/>
            </a:lvl5pPr>
            <a:lvl6pPr marL="2286114" indent="0">
              <a:buNone/>
              <a:defRPr sz="900"/>
            </a:lvl6pPr>
            <a:lvl7pPr marL="2743337" indent="0">
              <a:buNone/>
              <a:defRPr sz="900"/>
            </a:lvl7pPr>
            <a:lvl8pPr marL="3200560" indent="0">
              <a:buNone/>
              <a:defRPr sz="900"/>
            </a:lvl8pPr>
            <a:lvl9pPr marL="3657783" indent="0">
              <a:buNone/>
              <a:defRPr sz="900"/>
            </a:lvl9pPr>
          </a:lstStyle>
          <a:p>
            <a:pPr lvl="0"/>
            <a:r>
              <a:rPr lang="en-US"/>
              <a:t>Click to edit Master text styles</a:t>
            </a:r>
          </a:p>
        </p:txBody>
      </p:sp>
      <p:sp>
        <p:nvSpPr>
          <p:cNvPr id="25" name="Text Placeholder 4"/>
          <p:cNvSpPr>
            <a:spLocks noGrp="1"/>
          </p:cNvSpPr>
          <p:nvPr>
            <p:ph type="body" sz="quarter" idx="13"/>
          </p:nvPr>
        </p:nvSpPr>
        <p:spPr>
          <a:xfrm>
            <a:off x="7852568" y="4404596"/>
            <a:ext cx="3190741" cy="576262"/>
          </a:xfrm>
        </p:spPr>
        <p:txBody>
          <a:bodyPr anchor="b">
            <a:noAutofit/>
          </a:bodyPr>
          <a:lstStyle>
            <a:lvl1pPr marL="0" indent="0">
              <a:lnSpc>
                <a:spcPct val="90000"/>
              </a:lnSpc>
              <a:buNone/>
              <a:defRPr sz="2000" b="0" cap="all" baseline="0">
                <a:solidFill>
                  <a:srgbClr val="72DB2B"/>
                </a:solidFill>
              </a:defRPr>
            </a:lvl1pPr>
            <a:lvl2pPr marL="457223" indent="0">
              <a:buNone/>
              <a:defRPr sz="2000" b="1"/>
            </a:lvl2pPr>
            <a:lvl3pPr marL="914446" indent="0">
              <a:buNone/>
              <a:defRPr sz="1800" b="1"/>
            </a:lvl3pPr>
            <a:lvl4pPr marL="1371669" indent="0">
              <a:buNone/>
              <a:defRPr sz="1600" b="1"/>
            </a:lvl4pPr>
            <a:lvl5pPr marL="1828891" indent="0">
              <a:buNone/>
              <a:defRPr sz="1600" b="1"/>
            </a:lvl5pPr>
            <a:lvl6pPr marL="2286114" indent="0">
              <a:buNone/>
              <a:defRPr sz="1600" b="1"/>
            </a:lvl6pPr>
            <a:lvl7pPr marL="2743337" indent="0">
              <a:buNone/>
              <a:defRPr sz="1600" b="1"/>
            </a:lvl7pPr>
            <a:lvl8pPr marL="3200560" indent="0">
              <a:buNone/>
              <a:defRPr sz="1600" b="1"/>
            </a:lvl8pPr>
            <a:lvl9pPr marL="3657783" indent="0">
              <a:buNone/>
              <a:defRPr sz="1600" b="1"/>
            </a:lvl9pPr>
          </a:lstStyle>
          <a:p>
            <a:pPr lvl="0"/>
            <a:r>
              <a:rPr lang="en-US"/>
              <a:t>Click to edit Master text styles</a:t>
            </a:r>
          </a:p>
        </p:txBody>
      </p:sp>
      <p:sp>
        <p:nvSpPr>
          <p:cNvPr id="26" name="Picture Placeholder 2"/>
          <p:cNvSpPr>
            <a:spLocks noGrp="1" noChangeAspect="1"/>
          </p:cNvSpPr>
          <p:nvPr>
            <p:ph type="pic" idx="22"/>
          </p:nvPr>
        </p:nvSpPr>
        <p:spPr>
          <a:xfrm>
            <a:off x="7852443" y="2666998"/>
            <a:ext cx="3194969" cy="1524000"/>
          </a:xfrm>
          <a:prstGeom prst="round2DiagRect">
            <a:avLst>
              <a:gd name="adj1" fmla="val 0"/>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en-US"/>
              <a:t>Click icon to add picture</a:t>
            </a:r>
            <a:endParaRPr lang="en-US" dirty="0"/>
          </a:p>
        </p:txBody>
      </p:sp>
      <p:sp>
        <p:nvSpPr>
          <p:cNvPr id="27" name="Text Placeholder 3"/>
          <p:cNvSpPr>
            <a:spLocks noGrp="1"/>
          </p:cNvSpPr>
          <p:nvPr>
            <p:ph type="body" sz="half" idx="20"/>
          </p:nvPr>
        </p:nvSpPr>
        <p:spPr>
          <a:xfrm>
            <a:off x="7852442" y="4980854"/>
            <a:ext cx="3194968" cy="810345"/>
          </a:xfrm>
        </p:spPr>
        <p:txBody>
          <a:bodyPr anchor="t">
            <a:normAutofit/>
          </a:bodyPr>
          <a:lstStyle>
            <a:lvl1pPr marL="0" indent="0">
              <a:buNone/>
              <a:defRPr sz="1400"/>
            </a:lvl1pPr>
            <a:lvl2pPr marL="457223" indent="0">
              <a:buNone/>
              <a:defRPr sz="1200"/>
            </a:lvl2pPr>
            <a:lvl3pPr marL="914446" indent="0">
              <a:buNone/>
              <a:defRPr sz="1000"/>
            </a:lvl3pPr>
            <a:lvl4pPr marL="1371669" indent="0">
              <a:buNone/>
              <a:defRPr sz="900"/>
            </a:lvl4pPr>
            <a:lvl5pPr marL="1828891" indent="0">
              <a:buNone/>
              <a:defRPr sz="900"/>
            </a:lvl5pPr>
            <a:lvl6pPr marL="2286114" indent="0">
              <a:buNone/>
              <a:defRPr sz="900"/>
            </a:lvl6pPr>
            <a:lvl7pPr marL="2743337" indent="0">
              <a:buNone/>
              <a:defRPr sz="900"/>
            </a:lvl7pPr>
            <a:lvl8pPr marL="3200560" indent="0">
              <a:buNone/>
              <a:defRPr sz="900"/>
            </a:lvl8pPr>
            <a:lvl9pPr marL="3657783"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1ABF2081-B4B0-43B2-AB04-3A31D92E819E}" type="datetimeFigureOut">
              <a:rPr lang="en-US" smtClean="0"/>
              <a:t>11/16/2023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4A55EFD-45D8-4FA5-AE04-1E606033CD7D}" type="slidenum">
              <a:rPr lang="en-US" smtClean="0"/>
              <a:t>‹#›</a:t>
            </a:fld>
            <a:endParaRPr lang="en-US"/>
          </a:p>
        </p:txBody>
      </p:sp>
    </p:spTree>
    <p:extLst>
      <p:ext uri="{BB962C8B-B14F-4D97-AF65-F5344CB8AC3E}">
        <p14:creationId xmlns:p14="http://schemas.microsoft.com/office/powerpoint/2010/main" val="225118271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cSld name="1_Title Slid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424956112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876425" y="1122363"/>
            <a:ext cx="8791575" cy="2387600"/>
          </a:xfrm>
        </p:spPr>
        <p:txBody>
          <a:bodyPr anchor="b">
            <a:normAutofit/>
          </a:bodyPr>
          <a:lstStyle>
            <a:lvl1pPr algn="l">
              <a:defRPr sz="4800"/>
            </a:lvl1pPr>
          </a:lstStyle>
          <a:p>
            <a:r>
              <a:rPr lang="en-US"/>
              <a:t>Click to edit Master title style</a:t>
            </a:r>
            <a:endParaRPr lang="en-US" dirty="0"/>
          </a:p>
        </p:txBody>
      </p:sp>
      <p:sp>
        <p:nvSpPr>
          <p:cNvPr id="3" name="Subtitle 2"/>
          <p:cNvSpPr>
            <a:spLocks noGrp="1"/>
          </p:cNvSpPr>
          <p:nvPr>
            <p:ph type="subTitle" idx="1"/>
          </p:nvPr>
        </p:nvSpPr>
        <p:spPr>
          <a:xfrm>
            <a:off x="1876425" y="3602038"/>
            <a:ext cx="8791575" cy="1655762"/>
          </a:xfrm>
        </p:spPr>
        <p:txBody>
          <a:bodyPr>
            <a:normAutofit/>
          </a:bodyPr>
          <a:lstStyle>
            <a:lvl1pPr marL="0" indent="0" algn="l">
              <a:buNone/>
              <a:defRPr sz="2000" cap="all" baseline="0">
                <a:solidFill>
                  <a:srgbClr val="03272D"/>
                </a:solidFill>
              </a:defRPr>
            </a:lvl1pPr>
            <a:lvl2pPr marL="457223" indent="0" algn="ctr">
              <a:buNone/>
              <a:defRPr sz="2000"/>
            </a:lvl2pPr>
            <a:lvl3pPr marL="914446" indent="0" algn="ctr">
              <a:buNone/>
              <a:defRPr sz="1800"/>
            </a:lvl3pPr>
            <a:lvl4pPr marL="1371669" indent="0" algn="ctr">
              <a:buNone/>
              <a:defRPr sz="1600"/>
            </a:lvl4pPr>
            <a:lvl5pPr marL="1828891" indent="0" algn="ctr">
              <a:buNone/>
              <a:defRPr sz="1600"/>
            </a:lvl5pPr>
            <a:lvl6pPr marL="2286114" indent="0" algn="ctr">
              <a:buNone/>
              <a:defRPr sz="1600"/>
            </a:lvl6pPr>
            <a:lvl7pPr marL="2743337" indent="0" algn="ctr">
              <a:buNone/>
              <a:defRPr sz="1600"/>
            </a:lvl7pPr>
            <a:lvl8pPr marL="3200560" indent="0" algn="ctr">
              <a:buNone/>
              <a:defRPr sz="1600"/>
            </a:lvl8pPr>
            <a:lvl9pPr marL="3657783"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a:xfrm>
            <a:off x="7077511" y="5410202"/>
            <a:ext cx="2743200" cy="365125"/>
          </a:xfrm>
        </p:spPr>
        <p:txBody>
          <a:bodyPr/>
          <a:lstStyle/>
          <a:p>
            <a:fld id="{1D8BD707-D9CF-40AE-B4C6-C98DA3205C09}" type="datetimeFigureOut">
              <a:rPr lang="en-US" smtClean="0"/>
              <a:pPr/>
              <a:t>11/16/2023</a:t>
            </a:fld>
            <a:endParaRPr lang="en-US"/>
          </a:p>
        </p:txBody>
      </p:sp>
      <p:sp>
        <p:nvSpPr>
          <p:cNvPr id="5" name="Footer Placeholder 4"/>
          <p:cNvSpPr>
            <a:spLocks noGrp="1"/>
          </p:cNvSpPr>
          <p:nvPr>
            <p:ph type="ftr" sz="quarter" idx="11"/>
          </p:nvPr>
        </p:nvSpPr>
        <p:spPr>
          <a:xfrm>
            <a:off x="1876424" y="5410202"/>
            <a:ext cx="5124886" cy="365125"/>
          </a:xfrm>
        </p:spPr>
        <p:txBody>
          <a:bodyPr/>
          <a:lstStyle/>
          <a:p>
            <a:endParaRPr lang="en-US"/>
          </a:p>
        </p:txBody>
      </p:sp>
      <p:sp>
        <p:nvSpPr>
          <p:cNvPr id="6" name="Slide Number Placeholder 5"/>
          <p:cNvSpPr>
            <a:spLocks noGrp="1"/>
          </p:cNvSpPr>
          <p:nvPr>
            <p:ph type="sldNum" sz="quarter" idx="12"/>
          </p:nvPr>
        </p:nvSpPr>
        <p:spPr>
          <a:xfrm>
            <a:off x="9896912" y="5410200"/>
            <a:ext cx="771089" cy="365125"/>
          </a:xfrm>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92811707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pPr/>
              <a:t>11/16/2023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69044207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41411" y="1419227"/>
            <a:ext cx="9906000" cy="2852737"/>
          </a:xfrm>
        </p:spPr>
        <p:txBody>
          <a:bodyPr anchor="b">
            <a:normAutofit/>
          </a:bodyPr>
          <a:lstStyle>
            <a:lvl1pPr>
              <a:defRPr sz="3600"/>
            </a:lvl1pPr>
          </a:lstStyle>
          <a:p>
            <a:r>
              <a:rPr lang="en-US"/>
              <a:t>Click to edit Master title style</a:t>
            </a:r>
            <a:endParaRPr lang="en-US" dirty="0"/>
          </a:p>
        </p:txBody>
      </p:sp>
      <p:sp>
        <p:nvSpPr>
          <p:cNvPr id="3" name="Text Placeholder 2"/>
          <p:cNvSpPr>
            <a:spLocks noGrp="1"/>
          </p:cNvSpPr>
          <p:nvPr>
            <p:ph type="body" idx="1"/>
          </p:nvPr>
        </p:nvSpPr>
        <p:spPr>
          <a:xfrm>
            <a:off x="1141411" y="4424362"/>
            <a:ext cx="9906000" cy="1374776"/>
          </a:xfrm>
        </p:spPr>
        <p:txBody>
          <a:bodyPr>
            <a:normAutofit/>
          </a:bodyPr>
          <a:lstStyle>
            <a:lvl1pPr marL="0" indent="0">
              <a:buNone/>
              <a:defRPr sz="1800" cap="all" baseline="0">
                <a:solidFill>
                  <a:srgbClr val="03272D"/>
                </a:solidFill>
              </a:defRPr>
            </a:lvl1pPr>
            <a:lvl2pPr marL="457223" indent="0">
              <a:buNone/>
              <a:defRPr sz="1800">
                <a:solidFill>
                  <a:schemeClr val="tx1">
                    <a:tint val="75000"/>
                  </a:schemeClr>
                </a:solidFill>
              </a:defRPr>
            </a:lvl2pPr>
            <a:lvl3pPr marL="914446" indent="0">
              <a:buNone/>
              <a:defRPr sz="1800">
                <a:solidFill>
                  <a:schemeClr val="tx1">
                    <a:tint val="75000"/>
                  </a:schemeClr>
                </a:solidFill>
              </a:defRPr>
            </a:lvl3pPr>
            <a:lvl4pPr marL="1371669" indent="0">
              <a:buNone/>
              <a:defRPr sz="1600">
                <a:solidFill>
                  <a:schemeClr val="tx1">
                    <a:tint val="75000"/>
                  </a:schemeClr>
                </a:solidFill>
              </a:defRPr>
            </a:lvl4pPr>
            <a:lvl5pPr marL="1828891" indent="0">
              <a:buNone/>
              <a:defRPr sz="1600">
                <a:solidFill>
                  <a:schemeClr val="tx1">
                    <a:tint val="75000"/>
                  </a:schemeClr>
                </a:solidFill>
              </a:defRPr>
            </a:lvl5pPr>
            <a:lvl6pPr marL="2286114" indent="0">
              <a:buNone/>
              <a:defRPr sz="1600">
                <a:solidFill>
                  <a:schemeClr val="tx1">
                    <a:tint val="75000"/>
                  </a:schemeClr>
                </a:solidFill>
              </a:defRPr>
            </a:lvl6pPr>
            <a:lvl7pPr marL="2743337" indent="0">
              <a:buNone/>
              <a:defRPr sz="1600">
                <a:solidFill>
                  <a:schemeClr val="tx1">
                    <a:tint val="75000"/>
                  </a:schemeClr>
                </a:solidFill>
              </a:defRPr>
            </a:lvl7pPr>
            <a:lvl8pPr marL="3200560" indent="0">
              <a:buNone/>
              <a:defRPr sz="1600">
                <a:solidFill>
                  <a:schemeClr val="tx1">
                    <a:tint val="75000"/>
                  </a:schemeClr>
                </a:solidFill>
              </a:defRPr>
            </a:lvl8pPr>
            <a:lvl9pPr marL="3657783"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11/16/2023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53733869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25630" y="202881"/>
            <a:ext cx="11798135" cy="1478570"/>
          </a:xfrm>
        </p:spPr>
        <p:txBody>
          <a:bodyPr>
            <a:normAutofit/>
          </a:bodyPr>
          <a:lstStyle>
            <a:lvl1pPr>
              <a:defRPr sz="5400">
                <a:solidFill>
                  <a:schemeClr val="accent5">
                    <a:lumMod val="75000"/>
                  </a:schemeClr>
                </a:solidFill>
                <a:latin typeface="Lao UI" panose="020B0502040204020203" pitchFamily="34" charset="0"/>
                <a:cs typeface="Lao UI" panose="020B0502040204020203" pitchFamily="34" charset="0"/>
              </a:defRPr>
            </a:lvl1pPr>
          </a:lstStyle>
          <a:p>
            <a:r>
              <a:rPr lang="en-US"/>
              <a:t>Click to edit Master title style</a:t>
            </a:r>
            <a:endParaRPr lang="en-US" dirty="0"/>
          </a:p>
        </p:txBody>
      </p:sp>
      <p:sp>
        <p:nvSpPr>
          <p:cNvPr id="3" name="Content Placeholder 2"/>
          <p:cNvSpPr>
            <a:spLocks noGrp="1"/>
          </p:cNvSpPr>
          <p:nvPr>
            <p:ph idx="1"/>
          </p:nvPr>
        </p:nvSpPr>
        <p:spPr>
          <a:xfrm>
            <a:off x="225630" y="1804161"/>
            <a:ext cx="11798135" cy="4537262"/>
          </a:xfrm>
        </p:spPr>
        <p:txBody>
          <a:bodyPr/>
          <a:lstStyle>
            <a:lvl1pPr>
              <a:defRPr sz="4400">
                <a:latin typeface="Lao UI" panose="020B0502040204020203" pitchFamily="34" charset="0"/>
                <a:cs typeface="Lao UI" panose="020B0502040204020203" pitchFamily="34" charset="0"/>
              </a:defRPr>
            </a:lvl1pPr>
            <a:lvl2pPr>
              <a:defRPr sz="3600">
                <a:latin typeface="Lao UI" panose="020B0502040204020203" pitchFamily="34" charset="0"/>
                <a:cs typeface="Lao UI" panose="020B0502040204020203" pitchFamily="34" charset="0"/>
              </a:defRPr>
            </a:lvl2pPr>
            <a:lvl3pPr>
              <a:defRPr sz="3200">
                <a:latin typeface="Lao UI" panose="020B0502040204020203" pitchFamily="34" charset="0"/>
                <a:cs typeface="Lao UI" panose="020B0502040204020203" pitchFamily="34" charset="0"/>
              </a:defRPr>
            </a:lvl3pPr>
            <a:lvl4pPr>
              <a:defRPr sz="2800">
                <a:latin typeface="Lao UI" panose="020B0502040204020203" pitchFamily="34" charset="0"/>
                <a:cs typeface="Lao UI" panose="020B0502040204020203" pitchFamily="34" charset="0"/>
              </a:defRPr>
            </a:lvl4pPr>
            <a:lvl5pPr>
              <a:defRPr sz="2400">
                <a:latin typeface="Lao UI" panose="020B0502040204020203" pitchFamily="34" charset="0"/>
                <a:cs typeface="Lao UI" panose="020B0502040204020203"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352020132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141411" y="2249486"/>
            <a:ext cx="4878389" cy="354171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1" y="2249486"/>
            <a:ext cx="4875211" cy="354171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1D8BD707-D9CF-40AE-B4C6-C98DA3205C09}" type="datetimeFigureOut">
              <a:rPr lang="en-US" smtClean="0"/>
              <a:pPr/>
              <a:t>11/16/2023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363058809"/>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141411" y="619127"/>
            <a:ext cx="9906000" cy="1477961"/>
          </a:xfrm>
        </p:spPr>
        <p:txBody>
          <a:bodyPr/>
          <a:lstStyle/>
          <a:p>
            <a:r>
              <a:rPr lang="en-US"/>
              <a:t>Click to edit Master title style</a:t>
            </a:r>
            <a:endParaRPr lang="en-US" dirty="0"/>
          </a:p>
        </p:txBody>
      </p:sp>
      <p:sp>
        <p:nvSpPr>
          <p:cNvPr id="3" name="Text Placeholder 2"/>
          <p:cNvSpPr>
            <a:spLocks noGrp="1"/>
          </p:cNvSpPr>
          <p:nvPr>
            <p:ph type="body" idx="1"/>
          </p:nvPr>
        </p:nvSpPr>
        <p:spPr>
          <a:xfrm>
            <a:off x="1370020" y="2249486"/>
            <a:ext cx="4649783" cy="823912"/>
          </a:xfrm>
        </p:spPr>
        <p:txBody>
          <a:bodyPr anchor="b"/>
          <a:lstStyle>
            <a:lvl1pPr marL="0" indent="0">
              <a:lnSpc>
                <a:spcPct val="90000"/>
              </a:lnSpc>
              <a:buNone/>
              <a:defRPr sz="2400" b="0" cap="all" baseline="0">
                <a:solidFill>
                  <a:srgbClr val="03272D"/>
                </a:solidFill>
              </a:defRPr>
            </a:lvl1pPr>
            <a:lvl2pPr marL="457223" indent="0">
              <a:buNone/>
              <a:defRPr sz="2000" b="1"/>
            </a:lvl2pPr>
            <a:lvl3pPr marL="914446" indent="0">
              <a:buNone/>
              <a:defRPr sz="1800" b="1"/>
            </a:lvl3pPr>
            <a:lvl4pPr marL="1371669" indent="0">
              <a:buNone/>
              <a:defRPr sz="1600" b="1"/>
            </a:lvl4pPr>
            <a:lvl5pPr marL="1828891" indent="0">
              <a:buNone/>
              <a:defRPr sz="1600" b="1"/>
            </a:lvl5pPr>
            <a:lvl6pPr marL="2286114" indent="0">
              <a:buNone/>
              <a:defRPr sz="1600" b="1"/>
            </a:lvl6pPr>
            <a:lvl7pPr marL="2743337" indent="0">
              <a:buNone/>
              <a:defRPr sz="1600" b="1"/>
            </a:lvl7pPr>
            <a:lvl8pPr marL="3200560" indent="0">
              <a:buNone/>
              <a:defRPr sz="1600" b="1"/>
            </a:lvl8pPr>
            <a:lvl9pPr marL="3657783" indent="0">
              <a:buNone/>
              <a:defRPr sz="1600" b="1"/>
            </a:lvl9pPr>
          </a:lstStyle>
          <a:p>
            <a:pPr lvl="0"/>
            <a:r>
              <a:rPr lang="en-US"/>
              <a:t>Click to edit Master text styles</a:t>
            </a:r>
          </a:p>
        </p:txBody>
      </p:sp>
      <p:sp>
        <p:nvSpPr>
          <p:cNvPr id="4" name="Content Placeholder 3"/>
          <p:cNvSpPr>
            <a:spLocks noGrp="1"/>
          </p:cNvSpPr>
          <p:nvPr>
            <p:ph sz="half" idx="2"/>
          </p:nvPr>
        </p:nvSpPr>
        <p:spPr>
          <a:xfrm>
            <a:off x="1141411" y="3073398"/>
            <a:ext cx="4878391" cy="271780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00808" y="2249485"/>
            <a:ext cx="4646602" cy="823912"/>
          </a:xfrm>
        </p:spPr>
        <p:txBody>
          <a:bodyPr anchor="b"/>
          <a:lstStyle>
            <a:lvl1pPr marL="0" indent="0">
              <a:lnSpc>
                <a:spcPct val="90000"/>
              </a:lnSpc>
              <a:buNone/>
              <a:defRPr sz="2400" b="0" cap="all" baseline="0">
                <a:solidFill>
                  <a:srgbClr val="03272D"/>
                </a:solidFill>
              </a:defRPr>
            </a:lvl1pPr>
            <a:lvl2pPr marL="457223" indent="0">
              <a:buNone/>
              <a:defRPr sz="2000" b="1"/>
            </a:lvl2pPr>
            <a:lvl3pPr marL="914446" indent="0">
              <a:buNone/>
              <a:defRPr sz="1800" b="1"/>
            </a:lvl3pPr>
            <a:lvl4pPr marL="1371669" indent="0">
              <a:buNone/>
              <a:defRPr sz="1600" b="1"/>
            </a:lvl4pPr>
            <a:lvl5pPr marL="1828891" indent="0">
              <a:buNone/>
              <a:defRPr sz="1600" b="1"/>
            </a:lvl5pPr>
            <a:lvl6pPr marL="2286114" indent="0">
              <a:buNone/>
              <a:defRPr sz="1600" b="1"/>
            </a:lvl6pPr>
            <a:lvl7pPr marL="2743337" indent="0">
              <a:buNone/>
              <a:defRPr sz="1600" b="1"/>
            </a:lvl7pPr>
            <a:lvl8pPr marL="3200560" indent="0">
              <a:buNone/>
              <a:defRPr sz="1600" b="1"/>
            </a:lvl8pPr>
            <a:lvl9pPr marL="3657783"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3073398"/>
            <a:ext cx="4875210" cy="271780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D8BD707-D9CF-40AE-B4C6-C98DA3205C09}" type="datetimeFigureOut">
              <a:rPr lang="en-US" smtClean="0"/>
              <a:pPr/>
              <a:t>11/16/2023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57444830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1D8BD707-D9CF-40AE-B4C6-C98DA3205C09}" type="datetimeFigureOut">
              <a:rPr lang="en-US" smtClean="0"/>
              <a:pPr/>
              <a:t>11/16/2023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27447629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11/16/2023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756600712"/>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6706" y="609601"/>
            <a:ext cx="3856037" cy="1639884"/>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56201" y="592666"/>
            <a:ext cx="5891209" cy="5198534"/>
          </a:xfrm>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46706" y="2249486"/>
            <a:ext cx="3856037" cy="3541714"/>
          </a:xfrm>
        </p:spPr>
        <p:txBody>
          <a:bodyPr/>
          <a:lstStyle>
            <a:lvl1pPr marL="0" indent="0">
              <a:buNone/>
              <a:defRPr sz="1600"/>
            </a:lvl1pPr>
            <a:lvl2pPr marL="457223" indent="0">
              <a:buNone/>
              <a:defRPr sz="1400"/>
            </a:lvl2pPr>
            <a:lvl3pPr marL="914446" indent="0">
              <a:buNone/>
              <a:defRPr sz="1200"/>
            </a:lvl3pPr>
            <a:lvl4pPr marL="1371669" indent="0">
              <a:buNone/>
              <a:defRPr sz="1000"/>
            </a:lvl4pPr>
            <a:lvl5pPr marL="1828891" indent="0">
              <a:buNone/>
              <a:defRPr sz="1000"/>
            </a:lvl5pPr>
            <a:lvl6pPr marL="2286114" indent="0">
              <a:buNone/>
              <a:defRPr sz="1000"/>
            </a:lvl6pPr>
            <a:lvl7pPr marL="2743337" indent="0">
              <a:buNone/>
              <a:defRPr sz="1000"/>
            </a:lvl7pPr>
            <a:lvl8pPr marL="3200560" indent="0">
              <a:buNone/>
              <a:defRPr sz="1000"/>
            </a:lvl8pPr>
            <a:lvl9pPr marL="365778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11/16/2023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986780352"/>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1413" y="609600"/>
            <a:ext cx="5934508" cy="1639886"/>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7380722" y="609602"/>
            <a:ext cx="3666690" cy="5181599"/>
          </a:xfrm>
          <a:prstGeom prst="round2DiagRect">
            <a:avLst>
              <a:gd name="adj1" fmla="val 0"/>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anchor="t"/>
          <a:lstStyle>
            <a:lvl1pPr marL="0" indent="0">
              <a:buNone/>
              <a:defRPr sz="3200"/>
            </a:lvl1pPr>
            <a:lvl2pPr marL="457223" indent="0">
              <a:buNone/>
              <a:defRPr sz="2800"/>
            </a:lvl2pPr>
            <a:lvl3pPr marL="914446" indent="0">
              <a:buNone/>
              <a:defRPr sz="2400"/>
            </a:lvl3pPr>
            <a:lvl4pPr marL="1371669" indent="0">
              <a:buNone/>
              <a:defRPr sz="2000"/>
            </a:lvl4pPr>
            <a:lvl5pPr marL="1828891" indent="0">
              <a:buNone/>
              <a:defRPr sz="2000"/>
            </a:lvl5pPr>
            <a:lvl6pPr marL="2286114" indent="0">
              <a:buNone/>
              <a:defRPr sz="2000"/>
            </a:lvl6pPr>
            <a:lvl7pPr marL="2743337" indent="0">
              <a:buNone/>
              <a:defRPr sz="2000"/>
            </a:lvl7pPr>
            <a:lvl8pPr marL="3200560" indent="0">
              <a:buNone/>
              <a:defRPr sz="2000"/>
            </a:lvl8pPr>
            <a:lvl9pPr marL="3657783"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141411" y="2249486"/>
            <a:ext cx="5934511" cy="3541714"/>
          </a:xfrm>
        </p:spPr>
        <p:txBody>
          <a:bodyPr/>
          <a:lstStyle>
            <a:lvl1pPr marL="0" indent="0">
              <a:buNone/>
              <a:defRPr sz="1600"/>
            </a:lvl1pPr>
            <a:lvl2pPr marL="457223" indent="0">
              <a:buNone/>
              <a:defRPr sz="1400"/>
            </a:lvl2pPr>
            <a:lvl3pPr marL="914446" indent="0">
              <a:buNone/>
              <a:defRPr sz="1200"/>
            </a:lvl3pPr>
            <a:lvl4pPr marL="1371669" indent="0">
              <a:buNone/>
              <a:defRPr sz="1000"/>
            </a:lvl4pPr>
            <a:lvl5pPr marL="1828891" indent="0">
              <a:buNone/>
              <a:defRPr sz="1000"/>
            </a:lvl5pPr>
            <a:lvl6pPr marL="2286114" indent="0">
              <a:buNone/>
              <a:defRPr sz="1000"/>
            </a:lvl6pPr>
            <a:lvl7pPr marL="2743337" indent="0">
              <a:buNone/>
              <a:defRPr sz="1000"/>
            </a:lvl7pPr>
            <a:lvl8pPr marL="3200560" indent="0">
              <a:buNone/>
              <a:defRPr sz="1000"/>
            </a:lvl8pPr>
            <a:lvl9pPr marL="365778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11/16/2023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488186639"/>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1411" y="4304665"/>
            <a:ext cx="9912355" cy="819355"/>
          </a:xfrm>
        </p:spPr>
        <p:txBody>
          <a:bodyPr anchor="b">
            <a:normAutofit/>
          </a:bodyPr>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1141412" y="606426"/>
            <a:ext cx="9912354" cy="3299778"/>
          </a:xfrm>
          <a:prstGeom prst="round2DiagRect">
            <a:avLst>
              <a:gd name="adj1" fmla="val 0"/>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3200"/>
            </a:lvl1pPr>
          </a:lstStyle>
          <a:p>
            <a:pPr marL="0" lvl="0" indent="0">
              <a:buNone/>
            </a:pPr>
            <a:r>
              <a:rPr lang="en-US"/>
              <a:t>Click icon to add picture</a:t>
            </a:r>
            <a:endParaRPr lang="en-US" dirty="0"/>
          </a:p>
        </p:txBody>
      </p:sp>
      <p:sp>
        <p:nvSpPr>
          <p:cNvPr id="4" name="Text Placeholder 3"/>
          <p:cNvSpPr>
            <a:spLocks noGrp="1"/>
          </p:cNvSpPr>
          <p:nvPr>
            <p:ph type="body" sz="half" idx="2"/>
          </p:nvPr>
        </p:nvSpPr>
        <p:spPr>
          <a:xfrm>
            <a:off x="1141365" y="5124020"/>
            <a:ext cx="9910859" cy="682472"/>
          </a:xfrm>
        </p:spPr>
        <p:txBody>
          <a:bodyPr>
            <a:normAutofit/>
          </a:bodyPr>
          <a:lstStyle>
            <a:lvl1pPr marL="0" indent="0">
              <a:buNone/>
              <a:defRPr sz="1600"/>
            </a:lvl1pPr>
            <a:lvl2pPr marL="457223" indent="0">
              <a:buNone/>
              <a:defRPr sz="1400"/>
            </a:lvl2pPr>
            <a:lvl3pPr marL="914446" indent="0">
              <a:buNone/>
              <a:defRPr sz="1200"/>
            </a:lvl3pPr>
            <a:lvl4pPr marL="1371669" indent="0">
              <a:buNone/>
              <a:defRPr sz="1000"/>
            </a:lvl4pPr>
            <a:lvl5pPr marL="1828891" indent="0">
              <a:buNone/>
              <a:defRPr sz="1000"/>
            </a:lvl5pPr>
            <a:lvl6pPr marL="2286114" indent="0">
              <a:buNone/>
              <a:defRPr sz="1000"/>
            </a:lvl6pPr>
            <a:lvl7pPr marL="2743337" indent="0">
              <a:buNone/>
              <a:defRPr sz="1000"/>
            </a:lvl7pPr>
            <a:lvl8pPr marL="3200560" indent="0">
              <a:buNone/>
              <a:defRPr sz="1000"/>
            </a:lvl8pPr>
            <a:lvl9pPr marL="365778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11/16/2023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247923195"/>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41457" y="609600"/>
            <a:ext cx="9905955" cy="3429000"/>
          </a:xfrm>
        </p:spPr>
        <p:txBody>
          <a:bodyPr anchor="ctr">
            <a:normAutofit/>
          </a:bodyPr>
          <a:lstStyle>
            <a:lvl1pPr>
              <a:defRPr sz="3600"/>
            </a:lvl1pPr>
          </a:lstStyle>
          <a:p>
            <a:r>
              <a:rPr lang="en-US"/>
              <a:t>Click to edit Master title style</a:t>
            </a:r>
            <a:endParaRPr lang="en-US" dirty="0"/>
          </a:p>
        </p:txBody>
      </p:sp>
      <p:sp>
        <p:nvSpPr>
          <p:cNvPr id="4" name="Text Placeholder 3"/>
          <p:cNvSpPr>
            <a:spLocks noGrp="1"/>
          </p:cNvSpPr>
          <p:nvPr>
            <p:ph type="body" sz="half" idx="2"/>
          </p:nvPr>
        </p:nvSpPr>
        <p:spPr>
          <a:xfrm>
            <a:off x="1141411" y="4419600"/>
            <a:ext cx="9904459" cy="1371599"/>
          </a:xfrm>
        </p:spPr>
        <p:txBody>
          <a:bodyPr anchor="ctr">
            <a:normAutofit/>
          </a:bodyPr>
          <a:lstStyle>
            <a:lvl1pPr marL="0" indent="0">
              <a:buNone/>
              <a:defRPr sz="1800"/>
            </a:lvl1pPr>
            <a:lvl2pPr marL="457223" indent="0">
              <a:buNone/>
              <a:defRPr sz="1400"/>
            </a:lvl2pPr>
            <a:lvl3pPr marL="914446" indent="0">
              <a:buNone/>
              <a:defRPr sz="1200"/>
            </a:lvl3pPr>
            <a:lvl4pPr marL="1371669" indent="0">
              <a:buNone/>
              <a:defRPr sz="1000"/>
            </a:lvl4pPr>
            <a:lvl5pPr marL="1828891" indent="0">
              <a:buNone/>
              <a:defRPr sz="1000"/>
            </a:lvl5pPr>
            <a:lvl6pPr marL="2286114" indent="0">
              <a:buNone/>
              <a:defRPr sz="1000"/>
            </a:lvl6pPr>
            <a:lvl7pPr marL="2743337" indent="0">
              <a:buNone/>
              <a:defRPr sz="1000"/>
            </a:lvl7pPr>
            <a:lvl8pPr marL="3200560" indent="0">
              <a:buNone/>
              <a:defRPr sz="1000"/>
            </a:lvl8pPr>
            <a:lvl9pPr marL="365778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11/16/2023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69546346"/>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6212" y="609600"/>
            <a:ext cx="9302752" cy="2748429"/>
          </a:xfrm>
        </p:spPr>
        <p:txBody>
          <a:bodyPr anchor="ctr">
            <a:normAutofit/>
          </a:bodyPr>
          <a:lstStyle>
            <a:lvl1pPr>
              <a:defRPr sz="3600"/>
            </a:lvl1pPr>
          </a:lstStyle>
          <a:p>
            <a:r>
              <a:rPr lang="en-US"/>
              <a:t>Click to edit Master title style</a:t>
            </a:r>
            <a:endParaRPr lang="en-US" dirty="0"/>
          </a:p>
        </p:txBody>
      </p:sp>
      <p:sp>
        <p:nvSpPr>
          <p:cNvPr id="12" name="Text Placeholder 3"/>
          <p:cNvSpPr>
            <a:spLocks noGrp="1"/>
          </p:cNvSpPr>
          <p:nvPr>
            <p:ph type="body" sz="half" idx="13"/>
          </p:nvPr>
        </p:nvSpPr>
        <p:spPr>
          <a:xfrm>
            <a:off x="1720645" y="3365557"/>
            <a:ext cx="8752299" cy="548968"/>
          </a:xfrm>
        </p:spPr>
        <p:txBody>
          <a:bodyPr anchor="t">
            <a:normAutofit/>
          </a:bodyPr>
          <a:lstStyle>
            <a:lvl1pPr marL="0" indent="0">
              <a:buNone/>
              <a:defRPr sz="1400"/>
            </a:lvl1pPr>
            <a:lvl2pPr marL="457223" indent="0">
              <a:buNone/>
              <a:defRPr sz="1400"/>
            </a:lvl2pPr>
            <a:lvl3pPr marL="914446" indent="0">
              <a:buNone/>
              <a:defRPr sz="1200"/>
            </a:lvl3pPr>
            <a:lvl4pPr marL="1371669" indent="0">
              <a:buNone/>
              <a:defRPr sz="1000"/>
            </a:lvl4pPr>
            <a:lvl5pPr marL="1828891" indent="0">
              <a:buNone/>
              <a:defRPr sz="1000"/>
            </a:lvl5pPr>
            <a:lvl6pPr marL="2286114" indent="0">
              <a:buNone/>
              <a:defRPr sz="1000"/>
            </a:lvl6pPr>
            <a:lvl7pPr marL="2743337" indent="0">
              <a:buNone/>
              <a:defRPr sz="1000"/>
            </a:lvl7pPr>
            <a:lvl8pPr marL="3200560" indent="0">
              <a:buNone/>
              <a:defRPr sz="1000"/>
            </a:lvl8pPr>
            <a:lvl9pPr marL="3657783" indent="0">
              <a:buNone/>
              <a:defRPr sz="1000"/>
            </a:lvl9pPr>
          </a:lstStyle>
          <a:p>
            <a:pPr lvl="0"/>
            <a:r>
              <a:rPr lang="en-US"/>
              <a:t>Click to edit Master text styles</a:t>
            </a:r>
          </a:p>
        </p:txBody>
      </p:sp>
      <p:sp>
        <p:nvSpPr>
          <p:cNvPr id="4" name="Text Placeholder 3"/>
          <p:cNvSpPr>
            <a:spLocks noGrp="1"/>
          </p:cNvSpPr>
          <p:nvPr>
            <p:ph type="body" sz="half" idx="2"/>
          </p:nvPr>
        </p:nvSpPr>
        <p:spPr>
          <a:xfrm>
            <a:off x="1141412" y="4309919"/>
            <a:ext cx="9906002" cy="1489496"/>
          </a:xfrm>
        </p:spPr>
        <p:txBody>
          <a:bodyPr anchor="ctr">
            <a:normAutofit/>
          </a:bodyPr>
          <a:lstStyle>
            <a:lvl1pPr marL="0" indent="0">
              <a:buNone/>
              <a:defRPr sz="1800"/>
            </a:lvl1pPr>
            <a:lvl2pPr marL="457223" indent="0">
              <a:buNone/>
              <a:defRPr sz="1400"/>
            </a:lvl2pPr>
            <a:lvl3pPr marL="914446" indent="0">
              <a:buNone/>
              <a:defRPr sz="1200"/>
            </a:lvl3pPr>
            <a:lvl4pPr marL="1371669" indent="0">
              <a:buNone/>
              <a:defRPr sz="1000"/>
            </a:lvl4pPr>
            <a:lvl5pPr marL="1828891" indent="0">
              <a:buNone/>
              <a:defRPr sz="1000"/>
            </a:lvl5pPr>
            <a:lvl6pPr marL="2286114" indent="0">
              <a:buNone/>
              <a:defRPr sz="1000"/>
            </a:lvl6pPr>
            <a:lvl7pPr marL="2743337" indent="0">
              <a:buNone/>
              <a:defRPr sz="1000"/>
            </a:lvl7pPr>
            <a:lvl8pPr marL="3200560" indent="0">
              <a:buNone/>
              <a:defRPr sz="1000"/>
            </a:lvl8pPr>
            <a:lvl9pPr marL="365778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11/16/2023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60" name="TextBox 59"/>
          <p:cNvSpPr txBox="1"/>
          <p:nvPr/>
        </p:nvSpPr>
        <p:spPr>
          <a:xfrm>
            <a:off x="903512" y="73239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latin typeface="+mj-lt"/>
                <a:ea typeface="+mj-ea"/>
                <a:cs typeface="Trebuchet M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61" name="TextBox 60"/>
          <p:cNvSpPr txBox="1"/>
          <p:nvPr/>
        </p:nvSpPr>
        <p:spPr>
          <a:xfrm>
            <a:off x="10537370" y="2764972"/>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latin typeface="+mj-lt"/>
                <a:ea typeface="+mj-ea"/>
                <a:cs typeface="Trebuchet M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extLst>
      <p:ext uri="{BB962C8B-B14F-4D97-AF65-F5344CB8AC3E}">
        <p14:creationId xmlns:p14="http://schemas.microsoft.com/office/powerpoint/2010/main" val="742082630"/>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41411" y="2134042"/>
            <a:ext cx="9906001" cy="2511835"/>
          </a:xfrm>
        </p:spPr>
        <p:txBody>
          <a:bodyPr anchor="b">
            <a:normAutofit/>
          </a:bodyPr>
          <a:lstStyle>
            <a:lvl1pPr>
              <a:defRPr sz="3600"/>
            </a:lvl1pPr>
          </a:lstStyle>
          <a:p>
            <a:r>
              <a:rPr lang="en-US"/>
              <a:t>Click to edit Master title style</a:t>
            </a:r>
            <a:endParaRPr lang="en-US" dirty="0"/>
          </a:p>
        </p:txBody>
      </p:sp>
      <p:sp>
        <p:nvSpPr>
          <p:cNvPr id="4" name="Text Placeholder 3"/>
          <p:cNvSpPr>
            <a:spLocks noGrp="1"/>
          </p:cNvSpPr>
          <p:nvPr>
            <p:ph type="body" sz="half" idx="2"/>
          </p:nvPr>
        </p:nvSpPr>
        <p:spPr>
          <a:xfrm>
            <a:off x="1141365" y="4657655"/>
            <a:ext cx="9904505" cy="1140644"/>
          </a:xfrm>
        </p:spPr>
        <p:txBody>
          <a:bodyPr anchor="t">
            <a:normAutofit/>
          </a:bodyPr>
          <a:lstStyle>
            <a:lvl1pPr marL="0" indent="0">
              <a:buNone/>
              <a:defRPr sz="1800"/>
            </a:lvl1pPr>
            <a:lvl2pPr marL="457223" indent="0">
              <a:buNone/>
              <a:defRPr sz="1400"/>
            </a:lvl2pPr>
            <a:lvl3pPr marL="914446" indent="0">
              <a:buNone/>
              <a:defRPr sz="1200"/>
            </a:lvl3pPr>
            <a:lvl4pPr marL="1371669" indent="0">
              <a:buNone/>
              <a:defRPr sz="1000"/>
            </a:lvl4pPr>
            <a:lvl5pPr marL="1828891" indent="0">
              <a:buNone/>
              <a:defRPr sz="1000"/>
            </a:lvl5pPr>
            <a:lvl6pPr marL="2286114" indent="0">
              <a:buNone/>
              <a:defRPr sz="1000"/>
            </a:lvl6pPr>
            <a:lvl7pPr marL="2743337" indent="0">
              <a:buNone/>
              <a:defRPr sz="1000"/>
            </a:lvl7pPr>
            <a:lvl8pPr marL="3200560" indent="0">
              <a:buNone/>
              <a:defRPr sz="1000"/>
            </a:lvl8pPr>
            <a:lvl9pPr marL="365778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11/16/2023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35676150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41411" y="1419227"/>
            <a:ext cx="9906000" cy="2852737"/>
          </a:xfrm>
        </p:spPr>
        <p:txBody>
          <a:bodyPr anchor="b">
            <a:normAutofit/>
          </a:bodyPr>
          <a:lstStyle>
            <a:lvl1pPr>
              <a:defRPr sz="3600"/>
            </a:lvl1pPr>
          </a:lstStyle>
          <a:p>
            <a:r>
              <a:rPr lang="en-US"/>
              <a:t>Click to edit Master title style</a:t>
            </a:r>
            <a:endParaRPr lang="en-US" dirty="0"/>
          </a:p>
        </p:txBody>
      </p:sp>
      <p:sp>
        <p:nvSpPr>
          <p:cNvPr id="3" name="Text Placeholder 2"/>
          <p:cNvSpPr>
            <a:spLocks noGrp="1"/>
          </p:cNvSpPr>
          <p:nvPr>
            <p:ph type="body" idx="1"/>
          </p:nvPr>
        </p:nvSpPr>
        <p:spPr>
          <a:xfrm>
            <a:off x="1141411" y="4424362"/>
            <a:ext cx="9906000" cy="1374776"/>
          </a:xfrm>
        </p:spPr>
        <p:txBody>
          <a:bodyPr>
            <a:normAutofit/>
          </a:bodyPr>
          <a:lstStyle>
            <a:lvl1pPr marL="0" indent="0">
              <a:buNone/>
              <a:defRPr sz="1800" cap="all" baseline="0">
                <a:solidFill>
                  <a:srgbClr val="72DB2B"/>
                </a:solidFill>
              </a:defRPr>
            </a:lvl1pPr>
            <a:lvl2pPr marL="457223" indent="0">
              <a:buNone/>
              <a:defRPr sz="1800">
                <a:solidFill>
                  <a:schemeClr val="tx1">
                    <a:tint val="75000"/>
                  </a:schemeClr>
                </a:solidFill>
              </a:defRPr>
            </a:lvl2pPr>
            <a:lvl3pPr marL="914446" indent="0">
              <a:buNone/>
              <a:defRPr sz="1800">
                <a:solidFill>
                  <a:schemeClr val="tx1">
                    <a:tint val="75000"/>
                  </a:schemeClr>
                </a:solidFill>
              </a:defRPr>
            </a:lvl3pPr>
            <a:lvl4pPr marL="1371669" indent="0">
              <a:buNone/>
              <a:defRPr sz="1600">
                <a:solidFill>
                  <a:schemeClr val="tx1">
                    <a:tint val="75000"/>
                  </a:schemeClr>
                </a:solidFill>
              </a:defRPr>
            </a:lvl4pPr>
            <a:lvl5pPr marL="1828891" indent="0">
              <a:buNone/>
              <a:defRPr sz="1600">
                <a:solidFill>
                  <a:schemeClr val="tx1">
                    <a:tint val="75000"/>
                  </a:schemeClr>
                </a:solidFill>
              </a:defRPr>
            </a:lvl5pPr>
            <a:lvl6pPr marL="2286114" indent="0">
              <a:buNone/>
              <a:defRPr sz="1600">
                <a:solidFill>
                  <a:schemeClr val="tx1">
                    <a:tint val="75000"/>
                  </a:schemeClr>
                </a:solidFill>
              </a:defRPr>
            </a:lvl6pPr>
            <a:lvl7pPr marL="2743337" indent="0">
              <a:buNone/>
              <a:defRPr sz="1600">
                <a:solidFill>
                  <a:schemeClr val="tx1">
                    <a:tint val="75000"/>
                  </a:schemeClr>
                </a:solidFill>
              </a:defRPr>
            </a:lvl7pPr>
            <a:lvl8pPr marL="3200560" indent="0">
              <a:buNone/>
              <a:defRPr sz="1600">
                <a:solidFill>
                  <a:schemeClr val="tx1">
                    <a:tint val="75000"/>
                  </a:schemeClr>
                </a:solidFill>
              </a:defRPr>
            </a:lvl8pPr>
            <a:lvl9pPr marL="3657783"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ABF2081-B4B0-43B2-AB04-3A31D92E819E}" type="datetimeFigureOut">
              <a:rPr lang="en-US" smtClean="0"/>
              <a:t>11/16/2023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4A55EFD-45D8-4FA5-AE04-1E606033CD7D}" type="slidenum">
              <a:rPr lang="en-US" smtClean="0"/>
              <a:t>‹#›</a:t>
            </a:fld>
            <a:endParaRPr lang="en-US"/>
          </a:p>
        </p:txBody>
      </p:sp>
    </p:spTree>
    <p:extLst>
      <p:ext uri="{BB962C8B-B14F-4D97-AF65-F5344CB8AC3E}">
        <p14:creationId xmlns:p14="http://schemas.microsoft.com/office/powerpoint/2010/main" val="715159100"/>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15" name="Title 1"/>
          <p:cNvSpPr>
            <a:spLocks noGrp="1"/>
          </p:cNvSpPr>
          <p:nvPr>
            <p:ph type="title"/>
          </p:nvPr>
        </p:nvSpPr>
        <p:spPr>
          <a:xfrm>
            <a:off x="1141414" y="609600"/>
            <a:ext cx="9905998" cy="1905000"/>
          </a:xfrm>
        </p:spPr>
        <p:txBody>
          <a:bodyPr/>
          <a:lstStyle/>
          <a:p>
            <a:r>
              <a:rPr lang="en-US"/>
              <a:t>Click to edit Master title style</a:t>
            </a:r>
            <a:endParaRPr lang="en-US" dirty="0"/>
          </a:p>
        </p:txBody>
      </p:sp>
      <p:sp>
        <p:nvSpPr>
          <p:cNvPr id="7" name="Text Placeholder 2"/>
          <p:cNvSpPr>
            <a:spLocks noGrp="1"/>
          </p:cNvSpPr>
          <p:nvPr>
            <p:ph type="body" idx="1"/>
          </p:nvPr>
        </p:nvSpPr>
        <p:spPr>
          <a:xfrm>
            <a:off x="1141411" y="2674463"/>
            <a:ext cx="3196899" cy="685800"/>
          </a:xfrm>
        </p:spPr>
        <p:txBody>
          <a:bodyPr anchor="b">
            <a:noAutofit/>
          </a:bodyPr>
          <a:lstStyle>
            <a:lvl1pPr marL="0" indent="0">
              <a:lnSpc>
                <a:spcPct val="90000"/>
              </a:lnSpc>
              <a:buNone/>
              <a:defRPr sz="2400" b="0" cap="all" baseline="0">
                <a:solidFill>
                  <a:srgbClr val="03272D"/>
                </a:solidFill>
              </a:defRPr>
            </a:lvl1pPr>
            <a:lvl2pPr marL="457223" indent="0">
              <a:buNone/>
              <a:defRPr sz="2000" b="1"/>
            </a:lvl2pPr>
            <a:lvl3pPr marL="914446" indent="0">
              <a:buNone/>
              <a:defRPr sz="1800" b="1"/>
            </a:lvl3pPr>
            <a:lvl4pPr marL="1371669" indent="0">
              <a:buNone/>
              <a:defRPr sz="1600" b="1"/>
            </a:lvl4pPr>
            <a:lvl5pPr marL="1828891" indent="0">
              <a:buNone/>
              <a:defRPr sz="1600" b="1"/>
            </a:lvl5pPr>
            <a:lvl6pPr marL="2286114" indent="0">
              <a:buNone/>
              <a:defRPr sz="1600" b="1"/>
            </a:lvl6pPr>
            <a:lvl7pPr marL="2743337" indent="0">
              <a:buNone/>
              <a:defRPr sz="1600" b="1"/>
            </a:lvl7pPr>
            <a:lvl8pPr marL="3200560" indent="0">
              <a:buNone/>
              <a:defRPr sz="1600" b="1"/>
            </a:lvl8pPr>
            <a:lvl9pPr marL="3657783" indent="0">
              <a:buNone/>
              <a:defRPr sz="1600" b="1"/>
            </a:lvl9pPr>
          </a:lstStyle>
          <a:p>
            <a:pPr lvl="0"/>
            <a:r>
              <a:rPr lang="en-US"/>
              <a:t>Click to edit Master text styles</a:t>
            </a:r>
          </a:p>
        </p:txBody>
      </p:sp>
      <p:sp>
        <p:nvSpPr>
          <p:cNvPr id="8" name="Text Placeholder 3"/>
          <p:cNvSpPr>
            <a:spLocks noGrp="1"/>
          </p:cNvSpPr>
          <p:nvPr>
            <p:ph type="body" sz="half" idx="15"/>
          </p:nvPr>
        </p:nvSpPr>
        <p:spPr>
          <a:xfrm>
            <a:off x="1127919" y="3360263"/>
            <a:ext cx="3208735" cy="2430936"/>
          </a:xfrm>
        </p:spPr>
        <p:txBody>
          <a:bodyPr anchor="t">
            <a:normAutofit/>
          </a:bodyPr>
          <a:lstStyle>
            <a:lvl1pPr marL="0" indent="0">
              <a:buNone/>
              <a:defRPr sz="1400"/>
            </a:lvl1pPr>
            <a:lvl2pPr marL="457223" indent="0">
              <a:buNone/>
              <a:defRPr sz="1200"/>
            </a:lvl2pPr>
            <a:lvl3pPr marL="914446" indent="0">
              <a:buNone/>
              <a:defRPr sz="1000"/>
            </a:lvl3pPr>
            <a:lvl4pPr marL="1371669" indent="0">
              <a:buNone/>
              <a:defRPr sz="900"/>
            </a:lvl4pPr>
            <a:lvl5pPr marL="1828891" indent="0">
              <a:buNone/>
              <a:defRPr sz="900"/>
            </a:lvl5pPr>
            <a:lvl6pPr marL="2286114" indent="0">
              <a:buNone/>
              <a:defRPr sz="900"/>
            </a:lvl6pPr>
            <a:lvl7pPr marL="2743337" indent="0">
              <a:buNone/>
              <a:defRPr sz="900"/>
            </a:lvl7pPr>
            <a:lvl8pPr marL="3200560" indent="0">
              <a:buNone/>
              <a:defRPr sz="900"/>
            </a:lvl8pPr>
            <a:lvl9pPr marL="3657783" indent="0">
              <a:buNone/>
              <a:defRPr sz="900"/>
            </a:lvl9pPr>
          </a:lstStyle>
          <a:p>
            <a:pPr lvl="0"/>
            <a:r>
              <a:rPr lang="en-US"/>
              <a:t>Click to edit Master text styles</a:t>
            </a:r>
          </a:p>
        </p:txBody>
      </p:sp>
      <p:sp>
        <p:nvSpPr>
          <p:cNvPr id="9" name="Text Placeholder 4"/>
          <p:cNvSpPr>
            <a:spLocks noGrp="1"/>
          </p:cNvSpPr>
          <p:nvPr>
            <p:ph type="body" sz="quarter" idx="3"/>
          </p:nvPr>
        </p:nvSpPr>
        <p:spPr>
          <a:xfrm>
            <a:off x="4514767" y="2677635"/>
            <a:ext cx="3184385" cy="685800"/>
          </a:xfrm>
        </p:spPr>
        <p:txBody>
          <a:bodyPr anchor="b">
            <a:noAutofit/>
          </a:bodyPr>
          <a:lstStyle>
            <a:lvl1pPr marL="0" indent="0">
              <a:lnSpc>
                <a:spcPct val="90000"/>
              </a:lnSpc>
              <a:buNone/>
              <a:defRPr sz="2400" b="0" cap="all" baseline="0">
                <a:solidFill>
                  <a:srgbClr val="03272D"/>
                </a:solidFill>
              </a:defRPr>
            </a:lvl1pPr>
            <a:lvl2pPr marL="457223" indent="0">
              <a:buNone/>
              <a:defRPr sz="2000" b="1"/>
            </a:lvl2pPr>
            <a:lvl3pPr marL="914446" indent="0">
              <a:buNone/>
              <a:defRPr sz="1800" b="1"/>
            </a:lvl3pPr>
            <a:lvl4pPr marL="1371669" indent="0">
              <a:buNone/>
              <a:defRPr sz="1600" b="1"/>
            </a:lvl4pPr>
            <a:lvl5pPr marL="1828891" indent="0">
              <a:buNone/>
              <a:defRPr sz="1600" b="1"/>
            </a:lvl5pPr>
            <a:lvl6pPr marL="2286114" indent="0">
              <a:buNone/>
              <a:defRPr sz="1600" b="1"/>
            </a:lvl6pPr>
            <a:lvl7pPr marL="2743337" indent="0">
              <a:buNone/>
              <a:defRPr sz="1600" b="1"/>
            </a:lvl7pPr>
            <a:lvl8pPr marL="3200560" indent="0">
              <a:buNone/>
              <a:defRPr sz="1600" b="1"/>
            </a:lvl8pPr>
            <a:lvl9pPr marL="3657783" indent="0">
              <a:buNone/>
              <a:defRPr sz="1600" b="1"/>
            </a:lvl9pPr>
          </a:lstStyle>
          <a:p>
            <a:pPr lvl="0"/>
            <a:r>
              <a:rPr lang="en-US"/>
              <a:t>Click to edit Master text styles</a:t>
            </a:r>
          </a:p>
        </p:txBody>
      </p:sp>
      <p:sp>
        <p:nvSpPr>
          <p:cNvPr id="10" name="Text Placeholder 3"/>
          <p:cNvSpPr>
            <a:spLocks noGrp="1"/>
          </p:cNvSpPr>
          <p:nvPr>
            <p:ph type="body" sz="half" idx="16"/>
          </p:nvPr>
        </p:nvSpPr>
        <p:spPr>
          <a:xfrm>
            <a:off x="4504214" y="3363435"/>
            <a:ext cx="3195830" cy="2430936"/>
          </a:xfrm>
        </p:spPr>
        <p:txBody>
          <a:bodyPr anchor="t">
            <a:normAutofit/>
          </a:bodyPr>
          <a:lstStyle>
            <a:lvl1pPr marL="0" indent="0">
              <a:buNone/>
              <a:defRPr sz="1400"/>
            </a:lvl1pPr>
            <a:lvl2pPr marL="457223" indent="0">
              <a:buNone/>
              <a:defRPr sz="1200"/>
            </a:lvl2pPr>
            <a:lvl3pPr marL="914446" indent="0">
              <a:buNone/>
              <a:defRPr sz="1000"/>
            </a:lvl3pPr>
            <a:lvl4pPr marL="1371669" indent="0">
              <a:buNone/>
              <a:defRPr sz="900"/>
            </a:lvl4pPr>
            <a:lvl5pPr marL="1828891" indent="0">
              <a:buNone/>
              <a:defRPr sz="900"/>
            </a:lvl5pPr>
            <a:lvl6pPr marL="2286114" indent="0">
              <a:buNone/>
              <a:defRPr sz="900"/>
            </a:lvl6pPr>
            <a:lvl7pPr marL="2743337" indent="0">
              <a:buNone/>
              <a:defRPr sz="900"/>
            </a:lvl7pPr>
            <a:lvl8pPr marL="3200560" indent="0">
              <a:buNone/>
              <a:defRPr sz="900"/>
            </a:lvl8pPr>
            <a:lvl9pPr marL="3657783" indent="0">
              <a:buNone/>
              <a:defRPr sz="900"/>
            </a:lvl9pPr>
          </a:lstStyle>
          <a:p>
            <a:pPr lvl="0"/>
            <a:r>
              <a:rPr lang="en-US"/>
              <a:t>Click to edit Master text styles</a:t>
            </a:r>
          </a:p>
        </p:txBody>
      </p:sp>
      <p:sp>
        <p:nvSpPr>
          <p:cNvPr id="11" name="Text Placeholder 4"/>
          <p:cNvSpPr>
            <a:spLocks noGrp="1"/>
          </p:cNvSpPr>
          <p:nvPr>
            <p:ph type="body" sz="quarter" idx="13"/>
          </p:nvPr>
        </p:nvSpPr>
        <p:spPr>
          <a:xfrm>
            <a:off x="7852442" y="2674463"/>
            <a:ext cx="3194968" cy="685800"/>
          </a:xfrm>
        </p:spPr>
        <p:txBody>
          <a:bodyPr anchor="b">
            <a:noAutofit/>
          </a:bodyPr>
          <a:lstStyle>
            <a:lvl1pPr marL="0" indent="0">
              <a:lnSpc>
                <a:spcPct val="90000"/>
              </a:lnSpc>
              <a:buNone/>
              <a:defRPr sz="2400" b="0" cap="all" baseline="0">
                <a:solidFill>
                  <a:srgbClr val="03272D"/>
                </a:solidFill>
              </a:defRPr>
            </a:lvl1pPr>
            <a:lvl2pPr marL="457223" indent="0">
              <a:buNone/>
              <a:defRPr sz="2000" b="1"/>
            </a:lvl2pPr>
            <a:lvl3pPr marL="914446" indent="0">
              <a:buNone/>
              <a:defRPr sz="1800" b="1"/>
            </a:lvl3pPr>
            <a:lvl4pPr marL="1371669" indent="0">
              <a:buNone/>
              <a:defRPr sz="1600" b="1"/>
            </a:lvl4pPr>
            <a:lvl5pPr marL="1828891" indent="0">
              <a:buNone/>
              <a:defRPr sz="1600" b="1"/>
            </a:lvl5pPr>
            <a:lvl6pPr marL="2286114" indent="0">
              <a:buNone/>
              <a:defRPr sz="1600" b="1"/>
            </a:lvl6pPr>
            <a:lvl7pPr marL="2743337" indent="0">
              <a:buNone/>
              <a:defRPr sz="1600" b="1"/>
            </a:lvl7pPr>
            <a:lvl8pPr marL="3200560" indent="0">
              <a:buNone/>
              <a:defRPr sz="1600" b="1"/>
            </a:lvl8pPr>
            <a:lvl9pPr marL="3657783" indent="0">
              <a:buNone/>
              <a:defRPr sz="1600" b="1"/>
            </a:lvl9pPr>
          </a:lstStyle>
          <a:p>
            <a:pPr lvl="0"/>
            <a:r>
              <a:rPr lang="en-US"/>
              <a:t>Click to edit Master text styles</a:t>
            </a:r>
          </a:p>
        </p:txBody>
      </p:sp>
      <p:sp>
        <p:nvSpPr>
          <p:cNvPr id="12" name="Text Placeholder 3"/>
          <p:cNvSpPr>
            <a:spLocks noGrp="1"/>
          </p:cNvSpPr>
          <p:nvPr>
            <p:ph type="body" sz="half" idx="17"/>
          </p:nvPr>
        </p:nvSpPr>
        <p:spPr>
          <a:xfrm>
            <a:off x="7852442" y="3360263"/>
            <a:ext cx="3194968" cy="2430936"/>
          </a:xfrm>
        </p:spPr>
        <p:txBody>
          <a:bodyPr anchor="t">
            <a:normAutofit/>
          </a:bodyPr>
          <a:lstStyle>
            <a:lvl1pPr marL="0" indent="0">
              <a:buNone/>
              <a:defRPr sz="1400"/>
            </a:lvl1pPr>
            <a:lvl2pPr marL="457223" indent="0">
              <a:buNone/>
              <a:defRPr sz="1200"/>
            </a:lvl2pPr>
            <a:lvl3pPr marL="914446" indent="0">
              <a:buNone/>
              <a:defRPr sz="1000"/>
            </a:lvl3pPr>
            <a:lvl4pPr marL="1371669" indent="0">
              <a:buNone/>
              <a:defRPr sz="900"/>
            </a:lvl4pPr>
            <a:lvl5pPr marL="1828891" indent="0">
              <a:buNone/>
              <a:defRPr sz="900"/>
            </a:lvl5pPr>
            <a:lvl6pPr marL="2286114" indent="0">
              <a:buNone/>
              <a:defRPr sz="900"/>
            </a:lvl6pPr>
            <a:lvl7pPr marL="2743337" indent="0">
              <a:buNone/>
              <a:defRPr sz="900"/>
            </a:lvl7pPr>
            <a:lvl8pPr marL="3200560" indent="0">
              <a:buNone/>
              <a:defRPr sz="900"/>
            </a:lvl8pPr>
            <a:lvl9pPr marL="3657783"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1D8BD707-D9CF-40AE-B4C6-C98DA3205C09}" type="datetimeFigureOut">
              <a:rPr lang="en-US" smtClean="0"/>
              <a:pPr/>
              <a:t>11/16/2023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782451288"/>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30" name="Title 1"/>
          <p:cNvSpPr>
            <a:spLocks noGrp="1"/>
          </p:cNvSpPr>
          <p:nvPr>
            <p:ph type="title"/>
          </p:nvPr>
        </p:nvSpPr>
        <p:spPr>
          <a:xfrm>
            <a:off x="1141412" y="609600"/>
            <a:ext cx="9905999" cy="1905000"/>
          </a:xfrm>
        </p:spPr>
        <p:txBody>
          <a:bodyPr/>
          <a:lstStyle/>
          <a:p>
            <a:r>
              <a:rPr lang="en-US"/>
              <a:t>Click to edit Master title style</a:t>
            </a:r>
            <a:endParaRPr lang="en-US" dirty="0"/>
          </a:p>
        </p:txBody>
      </p:sp>
      <p:sp>
        <p:nvSpPr>
          <p:cNvPr id="19" name="Text Placeholder 2"/>
          <p:cNvSpPr>
            <a:spLocks noGrp="1"/>
          </p:cNvSpPr>
          <p:nvPr>
            <p:ph type="body" idx="1"/>
          </p:nvPr>
        </p:nvSpPr>
        <p:spPr>
          <a:xfrm>
            <a:off x="1141413" y="4404596"/>
            <a:ext cx="3195240" cy="576262"/>
          </a:xfrm>
        </p:spPr>
        <p:txBody>
          <a:bodyPr anchor="b">
            <a:noAutofit/>
          </a:bodyPr>
          <a:lstStyle>
            <a:lvl1pPr marL="0" indent="0">
              <a:lnSpc>
                <a:spcPct val="90000"/>
              </a:lnSpc>
              <a:buNone/>
              <a:defRPr sz="2000" b="0" cap="all" baseline="0">
                <a:solidFill>
                  <a:srgbClr val="03272D"/>
                </a:solidFill>
              </a:defRPr>
            </a:lvl1pPr>
            <a:lvl2pPr marL="457223" indent="0">
              <a:buNone/>
              <a:defRPr sz="2000" b="1"/>
            </a:lvl2pPr>
            <a:lvl3pPr marL="914446" indent="0">
              <a:buNone/>
              <a:defRPr sz="1800" b="1"/>
            </a:lvl3pPr>
            <a:lvl4pPr marL="1371669" indent="0">
              <a:buNone/>
              <a:defRPr sz="1600" b="1"/>
            </a:lvl4pPr>
            <a:lvl5pPr marL="1828891" indent="0">
              <a:buNone/>
              <a:defRPr sz="1600" b="1"/>
            </a:lvl5pPr>
            <a:lvl6pPr marL="2286114" indent="0">
              <a:buNone/>
              <a:defRPr sz="1600" b="1"/>
            </a:lvl6pPr>
            <a:lvl7pPr marL="2743337" indent="0">
              <a:buNone/>
              <a:defRPr sz="1600" b="1"/>
            </a:lvl7pPr>
            <a:lvl8pPr marL="3200560" indent="0">
              <a:buNone/>
              <a:defRPr sz="1600" b="1"/>
            </a:lvl8pPr>
            <a:lvl9pPr marL="3657783" indent="0">
              <a:buNone/>
              <a:defRPr sz="1600" b="1"/>
            </a:lvl9pPr>
          </a:lstStyle>
          <a:p>
            <a:pPr lvl="0"/>
            <a:r>
              <a:rPr lang="en-US"/>
              <a:t>Click to edit Master text styles</a:t>
            </a:r>
          </a:p>
        </p:txBody>
      </p:sp>
      <p:sp>
        <p:nvSpPr>
          <p:cNvPr id="20" name="Picture Placeholder 2"/>
          <p:cNvSpPr>
            <a:spLocks noGrp="1" noChangeAspect="1"/>
          </p:cNvSpPr>
          <p:nvPr>
            <p:ph type="pic" idx="15"/>
          </p:nvPr>
        </p:nvSpPr>
        <p:spPr>
          <a:xfrm>
            <a:off x="1141413" y="2666998"/>
            <a:ext cx="3195240" cy="1524000"/>
          </a:xfrm>
          <a:prstGeom prst="round2DiagRect">
            <a:avLst>
              <a:gd name="adj1" fmla="val 0"/>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en-US"/>
              <a:t>Click icon to add picture</a:t>
            </a:r>
            <a:endParaRPr lang="en-US" dirty="0"/>
          </a:p>
        </p:txBody>
      </p:sp>
      <p:sp>
        <p:nvSpPr>
          <p:cNvPr id="21" name="Text Placeholder 3"/>
          <p:cNvSpPr>
            <a:spLocks noGrp="1"/>
          </p:cNvSpPr>
          <p:nvPr>
            <p:ph type="body" sz="half" idx="18"/>
          </p:nvPr>
        </p:nvSpPr>
        <p:spPr>
          <a:xfrm>
            <a:off x="1141413" y="4980859"/>
            <a:ext cx="3195240" cy="817843"/>
          </a:xfrm>
        </p:spPr>
        <p:txBody>
          <a:bodyPr anchor="t">
            <a:normAutofit/>
          </a:bodyPr>
          <a:lstStyle>
            <a:lvl1pPr marL="0" indent="0">
              <a:buNone/>
              <a:defRPr sz="1400"/>
            </a:lvl1pPr>
            <a:lvl2pPr marL="457223" indent="0">
              <a:buNone/>
              <a:defRPr sz="1200"/>
            </a:lvl2pPr>
            <a:lvl3pPr marL="914446" indent="0">
              <a:buNone/>
              <a:defRPr sz="1000"/>
            </a:lvl3pPr>
            <a:lvl4pPr marL="1371669" indent="0">
              <a:buNone/>
              <a:defRPr sz="900"/>
            </a:lvl4pPr>
            <a:lvl5pPr marL="1828891" indent="0">
              <a:buNone/>
              <a:defRPr sz="900"/>
            </a:lvl5pPr>
            <a:lvl6pPr marL="2286114" indent="0">
              <a:buNone/>
              <a:defRPr sz="900"/>
            </a:lvl6pPr>
            <a:lvl7pPr marL="2743337" indent="0">
              <a:buNone/>
              <a:defRPr sz="900"/>
            </a:lvl7pPr>
            <a:lvl8pPr marL="3200560" indent="0">
              <a:buNone/>
              <a:defRPr sz="900"/>
            </a:lvl8pPr>
            <a:lvl9pPr marL="3657783" indent="0">
              <a:buNone/>
              <a:defRPr sz="900"/>
            </a:lvl9pPr>
          </a:lstStyle>
          <a:p>
            <a:pPr lvl="0"/>
            <a:r>
              <a:rPr lang="en-US"/>
              <a:t>Click to edit Master text styles</a:t>
            </a:r>
          </a:p>
        </p:txBody>
      </p:sp>
      <p:sp>
        <p:nvSpPr>
          <p:cNvPr id="22" name="Text Placeholder 4"/>
          <p:cNvSpPr>
            <a:spLocks noGrp="1"/>
          </p:cNvSpPr>
          <p:nvPr>
            <p:ph type="body" sz="quarter" idx="3"/>
          </p:nvPr>
        </p:nvSpPr>
        <p:spPr>
          <a:xfrm>
            <a:off x="4489053" y="4404596"/>
            <a:ext cx="3200400" cy="576262"/>
          </a:xfrm>
        </p:spPr>
        <p:txBody>
          <a:bodyPr anchor="b">
            <a:noAutofit/>
          </a:bodyPr>
          <a:lstStyle>
            <a:lvl1pPr marL="0" indent="0">
              <a:lnSpc>
                <a:spcPct val="90000"/>
              </a:lnSpc>
              <a:buNone/>
              <a:defRPr sz="2000" b="0" cap="all" baseline="0">
                <a:solidFill>
                  <a:srgbClr val="03272D"/>
                </a:solidFill>
              </a:defRPr>
            </a:lvl1pPr>
            <a:lvl2pPr marL="457223" indent="0">
              <a:buNone/>
              <a:defRPr sz="2000" b="1"/>
            </a:lvl2pPr>
            <a:lvl3pPr marL="914446" indent="0">
              <a:buNone/>
              <a:defRPr sz="1800" b="1"/>
            </a:lvl3pPr>
            <a:lvl4pPr marL="1371669" indent="0">
              <a:buNone/>
              <a:defRPr sz="1600" b="1"/>
            </a:lvl4pPr>
            <a:lvl5pPr marL="1828891" indent="0">
              <a:buNone/>
              <a:defRPr sz="1600" b="1"/>
            </a:lvl5pPr>
            <a:lvl6pPr marL="2286114" indent="0">
              <a:buNone/>
              <a:defRPr sz="1600" b="1"/>
            </a:lvl6pPr>
            <a:lvl7pPr marL="2743337" indent="0">
              <a:buNone/>
              <a:defRPr sz="1600" b="1"/>
            </a:lvl7pPr>
            <a:lvl8pPr marL="3200560" indent="0">
              <a:buNone/>
              <a:defRPr sz="1600" b="1"/>
            </a:lvl8pPr>
            <a:lvl9pPr marL="3657783" indent="0">
              <a:buNone/>
              <a:defRPr sz="1600" b="1"/>
            </a:lvl9pPr>
          </a:lstStyle>
          <a:p>
            <a:pPr lvl="0"/>
            <a:r>
              <a:rPr lang="en-US"/>
              <a:t>Click to edit Master text styles</a:t>
            </a:r>
          </a:p>
        </p:txBody>
      </p:sp>
      <p:sp>
        <p:nvSpPr>
          <p:cNvPr id="23" name="Picture Placeholder 2"/>
          <p:cNvSpPr>
            <a:spLocks noGrp="1" noChangeAspect="1"/>
          </p:cNvSpPr>
          <p:nvPr>
            <p:ph type="pic" idx="21"/>
          </p:nvPr>
        </p:nvSpPr>
        <p:spPr>
          <a:xfrm>
            <a:off x="4489053" y="2666998"/>
            <a:ext cx="3198940" cy="1524000"/>
          </a:xfrm>
          <a:prstGeom prst="round2DiagRect">
            <a:avLst>
              <a:gd name="adj1" fmla="val 0"/>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en-US"/>
              <a:t>Click icon to add picture</a:t>
            </a:r>
            <a:endParaRPr lang="en-US" dirty="0"/>
          </a:p>
        </p:txBody>
      </p:sp>
      <p:sp>
        <p:nvSpPr>
          <p:cNvPr id="24" name="Text Placeholder 3"/>
          <p:cNvSpPr>
            <a:spLocks noGrp="1"/>
          </p:cNvSpPr>
          <p:nvPr>
            <p:ph type="body" sz="half" idx="19"/>
          </p:nvPr>
        </p:nvSpPr>
        <p:spPr>
          <a:xfrm>
            <a:off x="4487593" y="4980858"/>
            <a:ext cx="3200400" cy="810342"/>
          </a:xfrm>
        </p:spPr>
        <p:txBody>
          <a:bodyPr anchor="t">
            <a:normAutofit/>
          </a:bodyPr>
          <a:lstStyle>
            <a:lvl1pPr marL="0" indent="0">
              <a:buNone/>
              <a:defRPr sz="1400"/>
            </a:lvl1pPr>
            <a:lvl2pPr marL="457223" indent="0">
              <a:buNone/>
              <a:defRPr sz="1200"/>
            </a:lvl2pPr>
            <a:lvl3pPr marL="914446" indent="0">
              <a:buNone/>
              <a:defRPr sz="1000"/>
            </a:lvl3pPr>
            <a:lvl4pPr marL="1371669" indent="0">
              <a:buNone/>
              <a:defRPr sz="900"/>
            </a:lvl4pPr>
            <a:lvl5pPr marL="1828891" indent="0">
              <a:buNone/>
              <a:defRPr sz="900"/>
            </a:lvl5pPr>
            <a:lvl6pPr marL="2286114" indent="0">
              <a:buNone/>
              <a:defRPr sz="900"/>
            </a:lvl6pPr>
            <a:lvl7pPr marL="2743337" indent="0">
              <a:buNone/>
              <a:defRPr sz="900"/>
            </a:lvl7pPr>
            <a:lvl8pPr marL="3200560" indent="0">
              <a:buNone/>
              <a:defRPr sz="900"/>
            </a:lvl8pPr>
            <a:lvl9pPr marL="3657783" indent="0">
              <a:buNone/>
              <a:defRPr sz="900"/>
            </a:lvl9pPr>
          </a:lstStyle>
          <a:p>
            <a:pPr lvl="0"/>
            <a:r>
              <a:rPr lang="en-US"/>
              <a:t>Click to edit Master text styles</a:t>
            </a:r>
          </a:p>
        </p:txBody>
      </p:sp>
      <p:sp>
        <p:nvSpPr>
          <p:cNvPr id="25" name="Text Placeholder 4"/>
          <p:cNvSpPr>
            <a:spLocks noGrp="1"/>
          </p:cNvSpPr>
          <p:nvPr>
            <p:ph type="body" sz="quarter" idx="13"/>
          </p:nvPr>
        </p:nvSpPr>
        <p:spPr>
          <a:xfrm>
            <a:off x="7852568" y="4404596"/>
            <a:ext cx="3190741" cy="576262"/>
          </a:xfrm>
        </p:spPr>
        <p:txBody>
          <a:bodyPr anchor="b">
            <a:noAutofit/>
          </a:bodyPr>
          <a:lstStyle>
            <a:lvl1pPr marL="0" indent="0">
              <a:lnSpc>
                <a:spcPct val="90000"/>
              </a:lnSpc>
              <a:buNone/>
              <a:defRPr sz="2000" b="0" cap="all" baseline="0">
                <a:solidFill>
                  <a:srgbClr val="03272D"/>
                </a:solidFill>
              </a:defRPr>
            </a:lvl1pPr>
            <a:lvl2pPr marL="457223" indent="0">
              <a:buNone/>
              <a:defRPr sz="2000" b="1"/>
            </a:lvl2pPr>
            <a:lvl3pPr marL="914446" indent="0">
              <a:buNone/>
              <a:defRPr sz="1800" b="1"/>
            </a:lvl3pPr>
            <a:lvl4pPr marL="1371669" indent="0">
              <a:buNone/>
              <a:defRPr sz="1600" b="1"/>
            </a:lvl4pPr>
            <a:lvl5pPr marL="1828891" indent="0">
              <a:buNone/>
              <a:defRPr sz="1600" b="1"/>
            </a:lvl5pPr>
            <a:lvl6pPr marL="2286114" indent="0">
              <a:buNone/>
              <a:defRPr sz="1600" b="1"/>
            </a:lvl6pPr>
            <a:lvl7pPr marL="2743337" indent="0">
              <a:buNone/>
              <a:defRPr sz="1600" b="1"/>
            </a:lvl7pPr>
            <a:lvl8pPr marL="3200560" indent="0">
              <a:buNone/>
              <a:defRPr sz="1600" b="1"/>
            </a:lvl8pPr>
            <a:lvl9pPr marL="3657783" indent="0">
              <a:buNone/>
              <a:defRPr sz="1600" b="1"/>
            </a:lvl9pPr>
          </a:lstStyle>
          <a:p>
            <a:pPr lvl="0"/>
            <a:r>
              <a:rPr lang="en-US"/>
              <a:t>Click to edit Master text styles</a:t>
            </a:r>
          </a:p>
        </p:txBody>
      </p:sp>
      <p:sp>
        <p:nvSpPr>
          <p:cNvPr id="26" name="Picture Placeholder 2"/>
          <p:cNvSpPr>
            <a:spLocks noGrp="1" noChangeAspect="1"/>
          </p:cNvSpPr>
          <p:nvPr>
            <p:ph type="pic" idx="22"/>
          </p:nvPr>
        </p:nvSpPr>
        <p:spPr>
          <a:xfrm>
            <a:off x="7852443" y="2666998"/>
            <a:ext cx="3194969" cy="1524000"/>
          </a:xfrm>
          <a:prstGeom prst="round2DiagRect">
            <a:avLst>
              <a:gd name="adj1" fmla="val 0"/>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en-US"/>
              <a:t>Click icon to add picture</a:t>
            </a:r>
            <a:endParaRPr lang="en-US" dirty="0"/>
          </a:p>
        </p:txBody>
      </p:sp>
      <p:sp>
        <p:nvSpPr>
          <p:cNvPr id="27" name="Text Placeholder 3"/>
          <p:cNvSpPr>
            <a:spLocks noGrp="1"/>
          </p:cNvSpPr>
          <p:nvPr>
            <p:ph type="body" sz="half" idx="20"/>
          </p:nvPr>
        </p:nvSpPr>
        <p:spPr>
          <a:xfrm>
            <a:off x="7852442" y="4980854"/>
            <a:ext cx="3194968" cy="810345"/>
          </a:xfrm>
        </p:spPr>
        <p:txBody>
          <a:bodyPr anchor="t">
            <a:normAutofit/>
          </a:bodyPr>
          <a:lstStyle>
            <a:lvl1pPr marL="0" indent="0">
              <a:buNone/>
              <a:defRPr sz="1400"/>
            </a:lvl1pPr>
            <a:lvl2pPr marL="457223" indent="0">
              <a:buNone/>
              <a:defRPr sz="1200"/>
            </a:lvl2pPr>
            <a:lvl3pPr marL="914446" indent="0">
              <a:buNone/>
              <a:defRPr sz="1000"/>
            </a:lvl3pPr>
            <a:lvl4pPr marL="1371669" indent="0">
              <a:buNone/>
              <a:defRPr sz="900"/>
            </a:lvl4pPr>
            <a:lvl5pPr marL="1828891" indent="0">
              <a:buNone/>
              <a:defRPr sz="900"/>
            </a:lvl5pPr>
            <a:lvl6pPr marL="2286114" indent="0">
              <a:buNone/>
              <a:defRPr sz="900"/>
            </a:lvl6pPr>
            <a:lvl7pPr marL="2743337" indent="0">
              <a:buNone/>
              <a:defRPr sz="900"/>
            </a:lvl7pPr>
            <a:lvl8pPr marL="3200560" indent="0">
              <a:buNone/>
              <a:defRPr sz="900"/>
            </a:lvl8pPr>
            <a:lvl9pPr marL="3657783"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1D8BD707-D9CF-40AE-B4C6-C98DA3205C09}" type="datetimeFigureOut">
              <a:rPr lang="en-US" smtClean="0"/>
              <a:pPr/>
              <a:t>11/16/2023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76315339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141411" y="2249486"/>
            <a:ext cx="4878389" cy="354171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1" y="2249486"/>
            <a:ext cx="4875211" cy="354171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1ABF2081-B4B0-43B2-AB04-3A31D92E819E}" type="datetimeFigureOut">
              <a:rPr lang="en-US" smtClean="0"/>
              <a:t>11/16/2023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4A55EFD-45D8-4FA5-AE04-1E606033CD7D}" type="slidenum">
              <a:rPr lang="en-US" smtClean="0"/>
              <a:t>‹#›</a:t>
            </a:fld>
            <a:endParaRPr lang="en-US"/>
          </a:p>
        </p:txBody>
      </p:sp>
    </p:spTree>
    <p:extLst>
      <p:ext uri="{BB962C8B-B14F-4D97-AF65-F5344CB8AC3E}">
        <p14:creationId xmlns:p14="http://schemas.microsoft.com/office/powerpoint/2010/main" val="42365467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141411" y="619127"/>
            <a:ext cx="9906000" cy="1477961"/>
          </a:xfrm>
        </p:spPr>
        <p:txBody>
          <a:bodyPr/>
          <a:lstStyle/>
          <a:p>
            <a:r>
              <a:rPr lang="en-US"/>
              <a:t>Click to edit Master title style</a:t>
            </a:r>
            <a:endParaRPr lang="en-US" dirty="0"/>
          </a:p>
        </p:txBody>
      </p:sp>
      <p:sp>
        <p:nvSpPr>
          <p:cNvPr id="3" name="Text Placeholder 2"/>
          <p:cNvSpPr>
            <a:spLocks noGrp="1"/>
          </p:cNvSpPr>
          <p:nvPr>
            <p:ph type="body" idx="1"/>
          </p:nvPr>
        </p:nvSpPr>
        <p:spPr>
          <a:xfrm>
            <a:off x="1370020" y="2249486"/>
            <a:ext cx="4649783" cy="823912"/>
          </a:xfrm>
        </p:spPr>
        <p:txBody>
          <a:bodyPr anchor="b"/>
          <a:lstStyle>
            <a:lvl1pPr marL="0" indent="0">
              <a:lnSpc>
                <a:spcPct val="90000"/>
              </a:lnSpc>
              <a:buNone/>
              <a:defRPr sz="2400" b="0" cap="all" baseline="0">
                <a:solidFill>
                  <a:srgbClr val="72DB2B"/>
                </a:solidFill>
              </a:defRPr>
            </a:lvl1pPr>
            <a:lvl2pPr marL="457223" indent="0">
              <a:buNone/>
              <a:defRPr sz="2000" b="1"/>
            </a:lvl2pPr>
            <a:lvl3pPr marL="914446" indent="0">
              <a:buNone/>
              <a:defRPr sz="1800" b="1"/>
            </a:lvl3pPr>
            <a:lvl4pPr marL="1371669" indent="0">
              <a:buNone/>
              <a:defRPr sz="1600" b="1"/>
            </a:lvl4pPr>
            <a:lvl5pPr marL="1828891" indent="0">
              <a:buNone/>
              <a:defRPr sz="1600" b="1"/>
            </a:lvl5pPr>
            <a:lvl6pPr marL="2286114" indent="0">
              <a:buNone/>
              <a:defRPr sz="1600" b="1"/>
            </a:lvl6pPr>
            <a:lvl7pPr marL="2743337" indent="0">
              <a:buNone/>
              <a:defRPr sz="1600" b="1"/>
            </a:lvl7pPr>
            <a:lvl8pPr marL="3200560" indent="0">
              <a:buNone/>
              <a:defRPr sz="1600" b="1"/>
            </a:lvl8pPr>
            <a:lvl9pPr marL="3657783" indent="0">
              <a:buNone/>
              <a:defRPr sz="1600" b="1"/>
            </a:lvl9pPr>
          </a:lstStyle>
          <a:p>
            <a:pPr lvl="0"/>
            <a:r>
              <a:rPr lang="en-US"/>
              <a:t>Click to edit Master text styles</a:t>
            </a:r>
          </a:p>
        </p:txBody>
      </p:sp>
      <p:sp>
        <p:nvSpPr>
          <p:cNvPr id="4" name="Content Placeholder 3"/>
          <p:cNvSpPr>
            <a:spLocks noGrp="1"/>
          </p:cNvSpPr>
          <p:nvPr>
            <p:ph sz="half" idx="2"/>
          </p:nvPr>
        </p:nvSpPr>
        <p:spPr>
          <a:xfrm>
            <a:off x="1141411" y="3073398"/>
            <a:ext cx="4878391" cy="271780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00808" y="2249485"/>
            <a:ext cx="4646602" cy="823912"/>
          </a:xfrm>
        </p:spPr>
        <p:txBody>
          <a:bodyPr anchor="b"/>
          <a:lstStyle>
            <a:lvl1pPr marL="0" indent="0">
              <a:lnSpc>
                <a:spcPct val="90000"/>
              </a:lnSpc>
              <a:buNone/>
              <a:defRPr sz="2400" b="0" cap="all" baseline="0">
                <a:solidFill>
                  <a:srgbClr val="72DB2B"/>
                </a:solidFill>
              </a:defRPr>
            </a:lvl1pPr>
            <a:lvl2pPr marL="457223" indent="0">
              <a:buNone/>
              <a:defRPr sz="2000" b="1"/>
            </a:lvl2pPr>
            <a:lvl3pPr marL="914446" indent="0">
              <a:buNone/>
              <a:defRPr sz="1800" b="1"/>
            </a:lvl3pPr>
            <a:lvl4pPr marL="1371669" indent="0">
              <a:buNone/>
              <a:defRPr sz="1600" b="1"/>
            </a:lvl4pPr>
            <a:lvl5pPr marL="1828891" indent="0">
              <a:buNone/>
              <a:defRPr sz="1600" b="1"/>
            </a:lvl5pPr>
            <a:lvl6pPr marL="2286114" indent="0">
              <a:buNone/>
              <a:defRPr sz="1600" b="1"/>
            </a:lvl6pPr>
            <a:lvl7pPr marL="2743337" indent="0">
              <a:buNone/>
              <a:defRPr sz="1600" b="1"/>
            </a:lvl7pPr>
            <a:lvl8pPr marL="3200560" indent="0">
              <a:buNone/>
              <a:defRPr sz="1600" b="1"/>
            </a:lvl8pPr>
            <a:lvl9pPr marL="3657783"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3073398"/>
            <a:ext cx="4875210" cy="271780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ABF2081-B4B0-43B2-AB04-3A31D92E819E}" type="datetimeFigureOut">
              <a:rPr lang="en-US" smtClean="0"/>
              <a:t>11/16/2023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4A55EFD-45D8-4FA5-AE04-1E606033CD7D}" type="slidenum">
              <a:rPr lang="en-US" smtClean="0"/>
              <a:t>‹#›</a:t>
            </a:fld>
            <a:endParaRPr lang="en-US"/>
          </a:p>
        </p:txBody>
      </p:sp>
    </p:spTree>
    <p:extLst>
      <p:ext uri="{BB962C8B-B14F-4D97-AF65-F5344CB8AC3E}">
        <p14:creationId xmlns:p14="http://schemas.microsoft.com/office/powerpoint/2010/main" val="17310777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1ABF2081-B4B0-43B2-AB04-3A31D92E819E}" type="datetimeFigureOut">
              <a:rPr lang="en-US" smtClean="0"/>
              <a:t>11/16/2023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4A55EFD-45D8-4FA5-AE04-1E606033CD7D}" type="slidenum">
              <a:rPr lang="en-US" smtClean="0"/>
              <a:t>‹#›</a:t>
            </a:fld>
            <a:endParaRPr lang="en-US"/>
          </a:p>
        </p:txBody>
      </p:sp>
    </p:spTree>
    <p:extLst>
      <p:ext uri="{BB962C8B-B14F-4D97-AF65-F5344CB8AC3E}">
        <p14:creationId xmlns:p14="http://schemas.microsoft.com/office/powerpoint/2010/main" val="362540987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ABF2081-B4B0-43B2-AB04-3A31D92E819E}" type="datetimeFigureOut">
              <a:rPr lang="en-US" smtClean="0"/>
              <a:t>11/16/2023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4A55EFD-45D8-4FA5-AE04-1E606033CD7D}" type="slidenum">
              <a:rPr lang="en-US" smtClean="0"/>
              <a:t>‹#›</a:t>
            </a:fld>
            <a:endParaRPr lang="en-US"/>
          </a:p>
        </p:txBody>
      </p:sp>
    </p:spTree>
    <p:extLst>
      <p:ext uri="{BB962C8B-B14F-4D97-AF65-F5344CB8AC3E}">
        <p14:creationId xmlns:p14="http://schemas.microsoft.com/office/powerpoint/2010/main" val="42228867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6706" y="609601"/>
            <a:ext cx="3856037" cy="1639884"/>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56201" y="592666"/>
            <a:ext cx="5891209" cy="5198534"/>
          </a:xfrm>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46706" y="2249486"/>
            <a:ext cx="3856037" cy="3541714"/>
          </a:xfrm>
        </p:spPr>
        <p:txBody>
          <a:bodyPr/>
          <a:lstStyle>
            <a:lvl1pPr marL="0" indent="0">
              <a:buNone/>
              <a:defRPr sz="1600"/>
            </a:lvl1pPr>
            <a:lvl2pPr marL="457223" indent="0">
              <a:buNone/>
              <a:defRPr sz="1400"/>
            </a:lvl2pPr>
            <a:lvl3pPr marL="914446" indent="0">
              <a:buNone/>
              <a:defRPr sz="1200"/>
            </a:lvl3pPr>
            <a:lvl4pPr marL="1371669" indent="0">
              <a:buNone/>
              <a:defRPr sz="1000"/>
            </a:lvl4pPr>
            <a:lvl5pPr marL="1828891" indent="0">
              <a:buNone/>
              <a:defRPr sz="1000"/>
            </a:lvl5pPr>
            <a:lvl6pPr marL="2286114" indent="0">
              <a:buNone/>
              <a:defRPr sz="1000"/>
            </a:lvl6pPr>
            <a:lvl7pPr marL="2743337" indent="0">
              <a:buNone/>
              <a:defRPr sz="1000"/>
            </a:lvl7pPr>
            <a:lvl8pPr marL="3200560" indent="0">
              <a:buNone/>
              <a:defRPr sz="1000"/>
            </a:lvl8pPr>
            <a:lvl9pPr marL="365778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ABF2081-B4B0-43B2-AB04-3A31D92E819E}" type="datetimeFigureOut">
              <a:rPr lang="en-US" smtClean="0"/>
              <a:t>11/16/2023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4A55EFD-45D8-4FA5-AE04-1E606033CD7D}" type="slidenum">
              <a:rPr lang="en-US" smtClean="0"/>
              <a:t>‹#›</a:t>
            </a:fld>
            <a:endParaRPr lang="en-US"/>
          </a:p>
        </p:txBody>
      </p:sp>
    </p:spTree>
    <p:extLst>
      <p:ext uri="{BB962C8B-B14F-4D97-AF65-F5344CB8AC3E}">
        <p14:creationId xmlns:p14="http://schemas.microsoft.com/office/powerpoint/2010/main" val="41500797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1413" y="609600"/>
            <a:ext cx="5934508" cy="1639886"/>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7380722" y="609602"/>
            <a:ext cx="3666690" cy="5181599"/>
          </a:xfrm>
          <a:prstGeom prst="round2DiagRect">
            <a:avLst>
              <a:gd name="adj1" fmla="val 0"/>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anchor="t"/>
          <a:lstStyle>
            <a:lvl1pPr marL="0" indent="0">
              <a:buNone/>
              <a:defRPr sz="3200"/>
            </a:lvl1pPr>
            <a:lvl2pPr marL="457223" indent="0">
              <a:buNone/>
              <a:defRPr sz="2800"/>
            </a:lvl2pPr>
            <a:lvl3pPr marL="914446" indent="0">
              <a:buNone/>
              <a:defRPr sz="2400"/>
            </a:lvl3pPr>
            <a:lvl4pPr marL="1371669" indent="0">
              <a:buNone/>
              <a:defRPr sz="2000"/>
            </a:lvl4pPr>
            <a:lvl5pPr marL="1828891" indent="0">
              <a:buNone/>
              <a:defRPr sz="2000"/>
            </a:lvl5pPr>
            <a:lvl6pPr marL="2286114" indent="0">
              <a:buNone/>
              <a:defRPr sz="2000"/>
            </a:lvl6pPr>
            <a:lvl7pPr marL="2743337" indent="0">
              <a:buNone/>
              <a:defRPr sz="2000"/>
            </a:lvl7pPr>
            <a:lvl8pPr marL="3200560" indent="0">
              <a:buNone/>
              <a:defRPr sz="2000"/>
            </a:lvl8pPr>
            <a:lvl9pPr marL="3657783"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141411" y="2249486"/>
            <a:ext cx="5934511" cy="3541714"/>
          </a:xfrm>
        </p:spPr>
        <p:txBody>
          <a:bodyPr/>
          <a:lstStyle>
            <a:lvl1pPr marL="0" indent="0">
              <a:buNone/>
              <a:defRPr sz="1600"/>
            </a:lvl1pPr>
            <a:lvl2pPr marL="457223" indent="0">
              <a:buNone/>
              <a:defRPr sz="1400"/>
            </a:lvl2pPr>
            <a:lvl3pPr marL="914446" indent="0">
              <a:buNone/>
              <a:defRPr sz="1200"/>
            </a:lvl3pPr>
            <a:lvl4pPr marL="1371669" indent="0">
              <a:buNone/>
              <a:defRPr sz="1000"/>
            </a:lvl4pPr>
            <a:lvl5pPr marL="1828891" indent="0">
              <a:buNone/>
              <a:defRPr sz="1000"/>
            </a:lvl5pPr>
            <a:lvl6pPr marL="2286114" indent="0">
              <a:buNone/>
              <a:defRPr sz="1000"/>
            </a:lvl6pPr>
            <a:lvl7pPr marL="2743337" indent="0">
              <a:buNone/>
              <a:defRPr sz="1000"/>
            </a:lvl7pPr>
            <a:lvl8pPr marL="3200560" indent="0">
              <a:buNone/>
              <a:defRPr sz="1000"/>
            </a:lvl8pPr>
            <a:lvl9pPr marL="365778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ABF2081-B4B0-43B2-AB04-3A31D92E819E}" type="datetimeFigureOut">
              <a:rPr lang="en-US" smtClean="0"/>
              <a:t>11/16/2023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4A55EFD-45D8-4FA5-AE04-1E606033CD7D}" type="slidenum">
              <a:rPr lang="en-US" smtClean="0"/>
              <a:t>‹#›</a:t>
            </a:fld>
            <a:endParaRPr lang="en-US"/>
          </a:p>
        </p:txBody>
      </p:sp>
    </p:spTree>
    <p:extLst>
      <p:ext uri="{BB962C8B-B14F-4D97-AF65-F5344CB8AC3E}">
        <p14:creationId xmlns:p14="http://schemas.microsoft.com/office/powerpoint/2010/main" val="351714873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4.xml"/><Relationship Id="rId13" Type="http://schemas.openxmlformats.org/officeDocument/2006/relationships/slideLayout" Target="../slideLayouts/slideLayout29.xml"/><Relationship Id="rId3" Type="http://schemas.openxmlformats.org/officeDocument/2006/relationships/slideLayout" Target="../slideLayouts/slideLayout19.xml"/><Relationship Id="rId7" Type="http://schemas.openxmlformats.org/officeDocument/2006/relationships/slideLayout" Target="../slideLayouts/slideLayout23.xml"/><Relationship Id="rId12" Type="http://schemas.openxmlformats.org/officeDocument/2006/relationships/slideLayout" Target="../slideLayouts/slideLayout28.xml"/><Relationship Id="rId17" Type="http://schemas.openxmlformats.org/officeDocument/2006/relationships/image" Target="../media/image4.png"/><Relationship Id="rId2" Type="http://schemas.openxmlformats.org/officeDocument/2006/relationships/slideLayout" Target="../slideLayouts/slideLayout18.xml"/><Relationship Id="rId16" Type="http://schemas.openxmlformats.org/officeDocument/2006/relationships/theme" Target="../theme/theme2.xml"/><Relationship Id="rId1" Type="http://schemas.openxmlformats.org/officeDocument/2006/relationships/slideLayout" Target="../slideLayouts/slideLayout17.xml"/><Relationship Id="rId6" Type="http://schemas.openxmlformats.org/officeDocument/2006/relationships/slideLayout" Target="../slideLayouts/slideLayout22.xml"/><Relationship Id="rId11" Type="http://schemas.openxmlformats.org/officeDocument/2006/relationships/slideLayout" Target="../slideLayouts/slideLayout27.xml"/><Relationship Id="rId5" Type="http://schemas.openxmlformats.org/officeDocument/2006/relationships/slideLayout" Target="../slideLayouts/slideLayout21.xml"/><Relationship Id="rId15" Type="http://schemas.openxmlformats.org/officeDocument/2006/relationships/slideLayout" Target="../slideLayouts/slideLayout31.xml"/><Relationship Id="rId10" Type="http://schemas.openxmlformats.org/officeDocument/2006/relationships/slideLayout" Target="../slideLayouts/slideLayout26.xml"/><Relationship Id="rId4" Type="http://schemas.openxmlformats.org/officeDocument/2006/relationships/slideLayout" Target="../slideLayouts/slideLayout20.xml"/><Relationship Id="rId9" Type="http://schemas.openxmlformats.org/officeDocument/2006/relationships/slideLayout" Target="../slideLayouts/slideLayout25.xml"/><Relationship Id="rId14" Type="http://schemas.openxmlformats.org/officeDocument/2006/relationships/slideLayout" Target="../slideLayouts/slideLayout30.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8">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141414" y="618518"/>
            <a:ext cx="9905998" cy="1478570"/>
          </a:xfrm>
          <a:prstGeom prst="rect">
            <a:avLst/>
          </a:prstGeom>
        </p:spPr>
        <p:txBody>
          <a:bodyPr vert="horz" lIns="91440" tIns="45720" rIns="91440" bIns="45720" rtlCol="0" anchor="ctr">
            <a:normAutofit/>
          </a:bodyPr>
          <a:lstStyle/>
          <a:p>
            <a:endParaRPr lang="en-US" dirty="0"/>
          </a:p>
        </p:txBody>
      </p:sp>
      <p:sp>
        <p:nvSpPr>
          <p:cNvPr id="3" name="Text Placeholder 2"/>
          <p:cNvSpPr>
            <a:spLocks noGrp="1"/>
          </p:cNvSpPr>
          <p:nvPr>
            <p:ph type="body" idx="1"/>
          </p:nvPr>
        </p:nvSpPr>
        <p:spPr>
          <a:xfrm>
            <a:off x="1141413" y="2249487"/>
            <a:ext cx="9905999" cy="354171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456921" y="5883277"/>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1ABF2081-B4B0-43B2-AB04-3A31D92E819E}" type="datetimeFigureOut">
              <a:rPr lang="en-US" smtClean="0"/>
              <a:t>11/16/2023</a:t>
            </a:fld>
            <a:endParaRPr lang="en-US"/>
          </a:p>
        </p:txBody>
      </p:sp>
      <p:sp>
        <p:nvSpPr>
          <p:cNvPr id="5" name="Footer Placeholder 4"/>
          <p:cNvSpPr>
            <a:spLocks noGrp="1"/>
          </p:cNvSpPr>
          <p:nvPr>
            <p:ph type="ftr" sz="quarter" idx="3"/>
          </p:nvPr>
        </p:nvSpPr>
        <p:spPr>
          <a:xfrm>
            <a:off x="1141412" y="5883276"/>
            <a:ext cx="6239309" cy="365125"/>
          </a:xfrm>
          <a:prstGeom prst="rect">
            <a:avLst/>
          </a:prstGeom>
        </p:spPr>
        <p:txBody>
          <a:bodyPr vert="horz" lIns="91440" tIns="45720" rIns="91440" bIns="45720" rtlCol="0" anchor="ctr"/>
          <a:lstStyle>
            <a:lvl1pPr algn="l">
              <a:defRPr sz="1050" cap="all" baseline="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10276322" y="5883275"/>
            <a:ext cx="771089"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A4A55EFD-45D8-4FA5-AE04-1E606033CD7D}" type="slidenum">
              <a:rPr lang="en-US" smtClean="0"/>
              <a:t>‹#›</a:t>
            </a:fld>
            <a:endParaRPr lang="en-US"/>
          </a:p>
        </p:txBody>
      </p:sp>
    </p:spTree>
    <p:extLst>
      <p:ext uri="{BB962C8B-B14F-4D97-AF65-F5344CB8AC3E}">
        <p14:creationId xmlns:p14="http://schemas.microsoft.com/office/powerpoint/2010/main" val="1581241852"/>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914446" rtl="0" eaLnBrk="1" latinLnBrk="0" hangingPunct="1">
        <a:lnSpc>
          <a:spcPct val="90000"/>
        </a:lnSpc>
        <a:spcBef>
          <a:spcPct val="0"/>
        </a:spcBef>
        <a:buNone/>
        <a:defRPr sz="3600" kern="1200" cap="all" baseline="0">
          <a:solidFill>
            <a:schemeClr val="tx1"/>
          </a:solidFill>
          <a:latin typeface="+mj-lt"/>
          <a:ea typeface="+mj-ea"/>
          <a:cs typeface="+mj-cs"/>
        </a:defRPr>
      </a:lvl1pPr>
    </p:titleStyle>
    <p:bodyStyle>
      <a:lvl1pPr marL="228611" indent="-228611" algn="l" defTabSz="914446" rtl="0" eaLnBrk="1" latinLnBrk="0" hangingPunct="1">
        <a:lnSpc>
          <a:spcPct val="120000"/>
        </a:lnSpc>
        <a:spcBef>
          <a:spcPts val="1000"/>
        </a:spcBef>
        <a:buSzPct val="125000"/>
        <a:buFont typeface="Arial" panose="020B0604020202020204" pitchFamily="34" charset="0"/>
        <a:buChar char="•"/>
        <a:defRPr sz="2400" kern="1200">
          <a:solidFill>
            <a:schemeClr val="tx1"/>
          </a:solidFill>
          <a:latin typeface="+mn-lt"/>
          <a:ea typeface="+mn-ea"/>
          <a:cs typeface="+mn-cs"/>
        </a:defRPr>
      </a:lvl1pPr>
      <a:lvl2pPr marL="685834" indent="-228611" algn="l" defTabSz="914446" rtl="0" eaLnBrk="1" latinLnBrk="0" hangingPunct="1">
        <a:lnSpc>
          <a:spcPct val="120000"/>
        </a:lnSpc>
        <a:spcBef>
          <a:spcPts val="500"/>
        </a:spcBef>
        <a:buSzPct val="125000"/>
        <a:buFont typeface="Arial" panose="020B0604020202020204" pitchFamily="34" charset="0"/>
        <a:buChar char="•"/>
        <a:defRPr sz="2000" kern="1200">
          <a:solidFill>
            <a:schemeClr val="tx1"/>
          </a:solidFill>
          <a:latin typeface="+mn-lt"/>
          <a:ea typeface="+mn-ea"/>
          <a:cs typeface="+mn-cs"/>
        </a:defRPr>
      </a:lvl2pPr>
      <a:lvl3pPr marL="1143057" indent="-228611" algn="l" defTabSz="914446" rtl="0" eaLnBrk="1" latinLnBrk="0" hangingPunct="1">
        <a:lnSpc>
          <a:spcPct val="120000"/>
        </a:lnSpc>
        <a:spcBef>
          <a:spcPts val="500"/>
        </a:spcBef>
        <a:buSzPct val="125000"/>
        <a:buFont typeface="Arial" panose="020B0604020202020204" pitchFamily="34" charset="0"/>
        <a:buChar char="•"/>
        <a:defRPr sz="1800" kern="1200">
          <a:solidFill>
            <a:schemeClr val="tx1"/>
          </a:solidFill>
          <a:latin typeface="+mn-lt"/>
          <a:ea typeface="+mn-ea"/>
          <a:cs typeface="+mn-cs"/>
        </a:defRPr>
      </a:lvl3pPr>
      <a:lvl4pPr marL="1600280" indent="-228611" algn="l" defTabSz="914446" rtl="0" eaLnBrk="1" latinLnBrk="0" hangingPunct="1">
        <a:lnSpc>
          <a:spcPct val="120000"/>
        </a:lnSpc>
        <a:spcBef>
          <a:spcPts val="500"/>
        </a:spcBef>
        <a:buSzPct val="125000"/>
        <a:buFont typeface="Arial" panose="020B0604020202020204" pitchFamily="34" charset="0"/>
        <a:buChar char="•"/>
        <a:defRPr sz="1600" kern="1200">
          <a:solidFill>
            <a:schemeClr val="tx1"/>
          </a:solidFill>
          <a:latin typeface="+mn-lt"/>
          <a:ea typeface="+mn-ea"/>
          <a:cs typeface="+mn-cs"/>
        </a:defRPr>
      </a:lvl4pPr>
      <a:lvl5pPr marL="2057503" indent="-228611" algn="l" defTabSz="914446" rtl="0" eaLnBrk="1" latinLnBrk="0" hangingPunct="1">
        <a:lnSpc>
          <a:spcPct val="120000"/>
        </a:lnSpc>
        <a:spcBef>
          <a:spcPts val="500"/>
        </a:spcBef>
        <a:buSzPct val="125000"/>
        <a:buFont typeface="Arial" panose="020B0604020202020204" pitchFamily="34" charset="0"/>
        <a:buChar char="•"/>
        <a:defRPr sz="1600" kern="1200">
          <a:solidFill>
            <a:schemeClr val="tx1"/>
          </a:solidFill>
          <a:latin typeface="+mn-lt"/>
          <a:ea typeface="+mn-ea"/>
          <a:cs typeface="+mn-cs"/>
        </a:defRPr>
      </a:lvl5pPr>
      <a:lvl6pPr marL="2514726" indent="-228611" algn="l" defTabSz="914446"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6pPr>
      <a:lvl7pPr marL="2971949" indent="-228611" algn="l" defTabSz="914446"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7pPr>
      <a:lvl8pPr marL="3429171" indent="-228611" algn="l" defTabSz="914446"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8pPr>
      <a:lvl9pPr marL="3886394" indent="-228611" algn="l" defTabSz="914446"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46" rtl="0" eaLnBrk="1" latinLnBrk="0" hangingPunct="1">
        <a:defRPr sz="1800" kern="1200">
          <a:solidFill>
            <a:schemeClr val="tx1"/>
          </a:solidFill>
          <a:latin typeface="+mn-lt"/>
          <a:ea typeface="+mn-ea"/>
          <a:cs typeface="+mn-cs"/>
        </a:defRPr>
      </a:lvl1pPr>
      <a:lvl2pPr marL="457223" algn="l" defTabSz="914446" rtl="0" eaLnBrk="1" latinLnBrk="0" hangingPunct="1">
        <a:defRPr sz="1800" kern="1200">
          <a:solidFill>
            <a:schemeClr val="tx1"/>
          </a:solidFill>
          <a:latin typeface="+mn-lt"/>
          <a:ea typeface="+mn-ea"/>
          <a:cs typeface="+mn-cs"/>
        </a:defRPr>
      </a:lvl2pPr>
      <a:lvl3pPr marL="914446" algn="l" defTabSz="914446" rtl="0" eaLnBrk="1" latinLnBrk="0" hangingPunct="1">
        <a:defRPr sz="1800" kern="1200">
          <a:solidFill>
            <a:schemeClr val="tx1"/>
          </a:solidFill>
          <a:latin typeface="+mn-lt"/>
          <a:ea typeface="+mn-ea"/>
          <a:cs typeface="+mn-cs"/>
        </a:defRPr>
      </a:lvl3pPr>
      <a:lvl4pPr marL="1371669" algn="l" defTabSz="914446" rtl="0" eaLnBrk="1" latinLnBrk="0" hangingPunct="1">
        <a:defRPr sz="1800" kern="1200">
          <a:solidFill>
            <a:schemeClr val="tx1"/>
          </a:solidFill>
          <a:latin typeface="+mn-lt"/>
          <a:ea typeface="+mn-ea"/>
          <a:cs typeface="+mn-cs"/>
        </a:defRPr>
      </a:lvl4pPr>
      <a:lvl5pPr marL="1828891" algn="l" defTabSz="914446" rtl="0" eaLnBrk="1" latinLnBrk="0" hangingPunct="1">
        <a:defRPr sz="1800" kern="1200">
          <a:solidFill>
            <a:schemeClr val="tx1"/>
          </a:solidFill>
          <a:latin typeface="+mn-lt"/>
          <a:ea typeface="+mn-ea"/>
          <a:cs typeface="+mn-cs"/>
        </a:defRPr>
      </a:lvl5pPr>
      <a:lvl6pPr marL="2286114" algn="l" defTabSz="914446" rtl="0" eaLnBrk="1" latinLnBrk="0" hangingPunct="1">
        <a:defRPr sz="1800" kern="1200">
          <a:solidFill>
            <a:schemeClr val="tx1"/>
          </a:solidFill>
          <a:latin typeface="+mn-lt"/>
          <a:ea typeface="+mn-ea"/>
          <a:cs typeface="+mn-cs"/>
        </a:defRPr>
      </a:lvl6pPr>
      <a:lvl7pPr marL="2743337" algn="l" defTabSz="914446" rtl="0" eaLnBrk="1" latinLnBrk="0" hangingPunct="1">
        <a:defRPr sz="1800" kern="1200">
          <a:solidFill>
            <a:schemeClr val="tx1"/>
          </a:solidFill>
          <a:latin typeface="+mn-lt"/>
          <a:ea typeface="+mn-ea"/>
          <a:cs typeface="+mn-cs"/>
        </a:defRPr>
      </a:lvl7pPr>
      <a:lvl8pPr marL="3200560" algn="l" defTabSz="914446" rtl="0" eaLnBrk="1" latinLnBrk="0" hangingPunct="1">
        <a:defRPr sz="1800" kern="1200">
          <a:solidFill>
            <a:schemeClr val="tx1"/>
          </a:solidFill>
          <a:latin typeface="+mn-lt"/>
          <a:ea typeface="+mn-ea"/>
          <a:cs typeface="+mn-cs"/>
        </a:defRPr>
      </a:lvl8pPr>
      <a:lvl9pPr marL="3657783" algn="l" defTabSz="914446"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7">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141414" y="618518"/>
            <a:ext cx="9905998" cy="1478570"/>
          </a:xfrm>
          <a:prstGeom prst="rect">
            <a:avLst/>
          </a:prstGeom>
        </p:spPr>
        <p:txBody>
          <a:bodyPr vert="horz" lIns="91440" tIns="45720" rIns="91440" bIns="45720" rtlCol="0" anchor="ctr">
            <a:normAutofit/>
          </a:bodyPr>
          <a:lstStyle/>
          <a:p>
            <a:endParaRPr lang="en-US" dirty="0"/>
          </a:p>
        </p:txBody>
      </p:sp>
      <p:sp>
        <p:nvSpPr>
          <p:cNvPr id="3" name="Text Placeholder 2"/>
          <p:cNvSpPr>
            <a:spLocks noGrp="1"/>
          </p:cNvSpPr>
          <p:nvPr>
            <p:ph type="body" idx="1"/>
          </p:nvPr>
        </p:nvSpPr>
        <p:spPr>
          <a:xfrm>
            <a:off x="1141413" y="2249487"/>
            <a:ext cx="9905999" cy="354171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456921" y="5883277"/>
            <a:ext cx="2743200" cy="365125"/>
          </a:xfrm>
          <a:prstGeom prst="rect">
            <a:avLst/>
          </a:prstGeom>
        </p:spPr>
        <p:txBody>
          <a:bodyPr vert="horz" lIns="91440" tIns="45720" rIns="91440" bIns="45720" rtlCol="0" anchor="ctr"/>
          <a:lstStyle>
            <a:lvl1pPr algn="r">
              <a:defRPr sz="1050">
                <a:solidFill>
                  <a:srgbClr val="03272D"/>
                </a:solidFill>
              </a:defRPr>
            </a:lvl1pPr>
          </a:lstStyle>
          <a:p>
            <a:fld id="{1D8BD707-D9CF-40AE-B4C6-C98DA3205C09}" type="datetimeFigureOut">
              <a:rPr lang="en-US" smtClean="0"/>
              <a:pPr/>
              <a:t>11/16/2023</a:t>
            </a:fld>
            <a:endParaRPr lang="en-US"/>
          </a:p>
        </p:txBody>
      </p:sp>
      <p:sp>
        <p:nvSpPr>
          <p:cNvPr id="5" name="Footer Placeholder 4"/>
          <p:cNvSpPr>
            <a:spLocks noGrp="1"/>
          </p:cNvSpPr>
          <p:nvPr>
            <p:ph type="ftr" sz="quarter" idx="3"/>
          </p:nvPr>
        </p:nvSpPr>
        <p:spPr>
          <a:xfrm>
            <a:off x="1141412" y="5883276"/>
            <a:ext cx="6239309" cy="365125"/>
          </a:xfrm>
          <a:prstGeom prst="rect">
            <a:avLst/>
          </a:prstGeom>
        </p:spPr>
        <p:txBody>
          <a:bodyPr vert="horz" lIns="91440" tIns="45720" rIns="91440" bIns="45720" rtlCol="0" anchor="ctr"/>
          <a:lstStyle>
            <a:lvl1pPr algn="l">
              <a:defRPr sz="1050" cap="all" baseline="0">
                <a:solidFill>
                  <a:srgbClr val="03272D"/>
                </a:solidFill>
              </a:defRPr>
            </a:lvl1pPr>
          </a:lstStyle>
          <a:p>
            <a:endParaRPr lang="en-US"/>
          </a:p>
        </p:txBody>
      </p:sp>
      <p:sp>
        <p:nvSpPr>
          <p:cNvPr id="6" name="Slide Number Placeholder 5"/>
          <p:cNvSpPr>
            <a:spLocks noGrp="1"/>
          </p:cNvSpPr>
          <p:nvPr>
            <p:ph type="sldNum" sz="quarter" idx="4"/>
          </p:nvPr>
        </p:nvSpPr>
        <p:spPr>
          <a:xfrm>
            <a:off x="10276322" y="5883275"/>
            <a:ext cx="771089" cy="365125"/>
          </a:xfrm>
          <a:prstGeom prst="rect">
            <a:avLst/>
          </a:prstGeom>
        </p:spPr>
        <p:txBody>
          <a:bodyPr vert="horz" lIns="91440" tIns="45720" rIns="91440" bIns="45720" rtlCol="0" anchor="ctr"/>
          <a:lstStyle>
            <a:lvl1pPr algn="r">
              <a:defRPr sz="1050">
                <a:solidFill>
                  <a:srgbClr val="03272D"/>
                </a:solidFill>
              </a:defRPr>
            </a:lvl1pPr>
          </a:lstStyle>
          <a:p>
            <a:fld id="{B6F15528-21DE-4FAA-801E-634DDDAF4B2B}" type="slidenum">
              <a:rPr lang="en-US" smtClean="0"/>
              <a:pPr/>
              <a:t>‹#›</a:t>
            </a:fld>
            <a:endParaRPr lang="en-US"/>
          </a:p>
        </p:txBody>
      </p:sp>
    </p:spTree>
    <p:extLst>
      <p:ext uri="{BB962C8B-B14F-4D97-AF65-F5344CB8AC3E}">
        <p14:creationId xmlns:p14="http://schemas.microsoft.com/office/powerpoint/2010/main" val="1061053348"/>
      </p:ext>
    </p:extLst>
  </p:cSld>
  <p:clrMap bg1="dk1" tx1="lt1" bg2="dk2" tx2="lt2" accent1="accent1" accent2="accent2" accent3="accent3" accent4="accent4" accent5="accent5" accent6="accent6" hlink="hlink" folHlink="folHlink"/>
  <p:sldLayoutIdLst>
    <p:sldLayoutId id="2147483678" r:id="rId1"/>
    <p:sldLayoutId id="2147483679" r:id="rId2"/>
    <p:sldLayoutId id="2147483680" r:id="rId3"/>
    <p:sldLayoutId id="2147483681" r:id="rId4"/>
    <p:sldLayoutId id="2147483682" r:id="rId5"/>
    <p:sldLayoutId id="2147483683" r:id="rId6"/>
    <p:sldLayoutId id="2147483684" r:id="rId7"/>
    <p:sldLayoutId id="2147483685" r:id="rId8"/>
    <p:sldLayoutId id="2147483686" r:id="rId9"/>
    <p:sldLayoutId id="2147483687" r:id="rId10"/>
    <p:sldLayoutId id="2147483688" r:id="rId11"/>
    <p:sldLayoutId id="2147483689" r:id="rId12"/>
    <p:sldLayoutId id="2147483690" r:id="rId13"/>
    <p:sldLayoutId id="2147483691" r:id="rId14"/>
    <p:sldLayoutId id="2147483692" r:id="rId15"/>
  </p:sldLayoutIdLst>
  <p:txStyles>
    <p:titleStyle>
      <a:lvl1pPr algn="l" defTabSz="914446" rtl="0" eaLnBrk="1" latinLnBrk="0" hangingPunct="1">
        <a:lnSpc>
          <a:spcPct val="90000"/>
        </a:lnSpc>
        <a:spcBef>
          <a:spcPct val="0"/>
        </a:spcBef>
        <a:buNone/>
        <a:defRPr sz="3600" kern="1200" cap="all" baseline="0">
          <a:solidFill>
            <a:srgbClr val="03272D"/>
          </a:solidFill>
          <a:latin typeface="+mj-lt"/>
          <a:ea typeface="+mj-ea"/>
          <a:cs typeface="+mj-cs"/>
        </a:defRPr>
      </a:lvl1pPr>
    </p:titleStyle>
    <p:bodyStyle>
      <a:lvl1pPr marL="228611" indent="-228611" algn="l" defTabSz="914446" rtl="0" eaLnBrk="1" latinLnBrk="0" hangingPunct="1">
        <a:lnSpc>
          <a:spcPct val="120000"/>
        </a:lnSpc>
        <a:spcBef>
          <a:spcPts val="1000"/>
        </a:spcBef>
        <a:buSzPct val="125000"/>
        <a:buFont typeface="Arial" panose="020B0604020202020204" pitchFamily="34" charset="0"/>
        <a:buChar char="•"/>
        <a:defRPr sz="2400" kern="1200">
          <a:solidFill>
            <a:srgbClr val="03272D"/>
          </a:solidFill>
          <a:latin typeface="+mn-lt"/>
          <a:ea typeface="+mn-ea"/>
          <a:cs typeface="+mn-cs"/>
        </a:defRPr>
      </a:lvl1pPr>
      <a:lvl2pPr marL="685834" indent="-228611" algn="l" defTabSz="914446" rtl="0" eaLnBrk="1" latinLnBrk="0" hangingPunct="1">
        <a:lnSpc>
          <a:spcPct val="120000"/>
        </a:lnSpc>
        <a:spcBef>
          <a:spcPts val="500"/>
        </a:spcBef>
        <a:buSzPct val="125000"/>
        <a:buFont typeface="Arial" panose="020B0604020202020204" pitchFamily="34" charset="0"/>
        <a:buChar char="•"/>
        <a:defRPr sz="2000" kern="1200">
          <a:solidFill>
            <a:srgbClr val="03272D"/>
          </a:solidFill>
          <a:latin typeface="+mn-lt"/>
          <a:ea typeface="+mn-ea"/>
          <a:cs typeface="+mn-cs"/>
        </a:defRPr>
      </a:lvl2pPr>
      <a:lvl3pPr marL="1143057" indent="-228611" algn="l" defTabSz="914446" rtl="0" eaLnBrk="1" latinLnBrk="0" hangingPunct="1">
        <a:lnSpc>
          <a:spcPct val="120000"/>
        </a:lnSpc>
        <a:spcBef>
          <a:spcPts val="500"/>
        </a:spcBef>
        <a:buSzPct val="125000"/>
        <a:buFont typeface="Arial" panose="020B0604020202020204" pitchFamily="34" charset="0"/>
        <a:buChar char="•"/>
        <a:defRPr sz="1800" kern="1200">
          <a:solidFill>
            <a:srgbClr val="03272D"/>
          </a:solidFill>
          <a:latin typeface="+mn-lt"/>
          <a:ea typeface="+mn-ea"/>
          <a:cs typeface="+mn-cs"/>
        </a:defRPr>
      </a:lvl3pPr>
      <a:lvl4pPr marL="1600280" indent="-228611" algn="l" defTabSz="914446" rtl="0" eaLnBrk="1" latinLnBrk="0" hangingPunct="1">
        <a:lnSpc>
          <a:spcPct val="120000"/>
        </a:lnSpc>
        <a:spcBef>
          <a:spcPts val="500"/>
        </a:spcBef>
        <a:buSzPct val="125000"/>
        <a:buFont typeface="Arial" panose="020B0604020202020204" pitchFamily="34" charset="0"/>
        <a:buChar char="•"/>
        <a:defRPr sz="1600" kern="1200">
          <a:solidFill>
            <a:srgbClr val="03272D"/>
          </a:solidFill>
          <a:latin typeface="+mn-lt"/>
          <a:ea typeface="+mn-ea"/>
          <a:cs typeface="+mn-cs"/>
        </a:defRPr>
      </a:lvl4pPr>
      <a:lvl5pPr marL="2057503" indent="-228611" algn="l" defTabSz="914446" rtl="0" eaLnBrk="1" latinLnBrk="0" hangingPunct="1">
        <a:lnSpc>
          <a:spcPct val="120000"/>
        </a:lnSpc>
        <a:spcBef>
          <a:spcPts val="500"/>
        </a:spcBef>
        <a:buSzPct val="125000"/>
        <a:buFont typeface="Arial" panose="020B0604020202020204" pitchFamily="34" charset="0"/>
        <a:buChar char="•"/>
        <a:defRPr sz="1600" kern="1200">
          <a:solidFill>
            <a:srgbClr val="03272D"/>
          </a:solidFill>
          <a:latin typeface="+mn-lt"/>
          <a:ea typeface="+mn-ea"/>
          <a:cs typeface="+mn-cs"/>
        </a:defRPr>
      </a:lvl5pPr>
      <a:lvl6pPr marL="2514726" indent="-228611" algn="l" defTabSz="914446"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6pPr>
      <a:lvl7pPr marL="2971949" indent="-228611" algn="l" defTabSz="914446"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7pPr>
      <a:lvl8pPr marL="3429171" indent="-228611" algn="l" defTabSz="914446"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8pPr>
      <a:lvl9pPr marL="3886394" indent="-228611" algn="l" defTabSz="914446"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46" rtl="0" eaLnBrk="1" latinLnBrk="0" hangingPunct="1">
        <a:defRPr sz="1800" kern="1200">
          <a:solidFill>
            <a:schemeClr val="tx1"/>
          </a:solidFill>
          <a:latin typeface="+mn-lt"/>
          <a:ea typeface="+mn-ea"/>
          <a:cs typeface="+mn-cs"/>
        </a:defRPr>
      </a:lvl1pPr>
      <a:lvl2pPr marL="457223" algn="l" defTabSz="914446" rtl="0" eaLnBrk="1" latinLnBrk="0" hangingPunct="1">
        <a:defRPr sz="1800" kern="1200">
          <a:solidFill>
            <a:schemeClr val="tx1"/>
          </a:solidFill>
          <a:latin typeface="+mn-lt"/>
          <a:ea typeface="+mn-ea"/>
          <a:cs typeface="+mn-cs"/>
        </a:defRPr>
      </a:lvl2pPr>
      <a:lvl3pPr marL="914446" algn="l" defTabSz="914446" rtl="0" eaLnBrk="1" latinLnBrk="0" hangingPunct="1">
        <a:defRPr sz="1800" kern="1200">
          <a:solidFill>
            <a:schemeClr val="tx1"/>
          </a:solidFill>
          <a:latin typeface="+mn-lt"/>
          <a:ea typeface="+mn-ea"/>
          <a:cs typeface="+mn-cs"/>
        </a:defRPr>
      </a:lvl3pPr>
      <a:lvl4pPr marL="1371669" algn="l" defTabSz="914446" rtl="0" eaLnBrk="1" latinLnBrk="0" hangingPunct="1">
        <a:defRPr sz="1800" kern="1200">
          <a:solidFill>
            <a:schemeClr val="tx1"/>
          </a:solidFill>
          <a:latin typeface="+mn-lt"/>
          <a:ea typeface="+mn-ea"/>
          <a:cs typeface="+mn-cs"/>
        </a:defRPr>
      </a:lvl4pPr>
      <a:lvl5pPr marL="1828891" algn="l" defTabSz="914446" rtl="0" eaLnBrk="1" latinLnBrk="0" hangingPunct="1">
        <a:defRPr sz="1800" kern="1200">
          <a:solidFill>
            <a:schemeClr val="tx1"/>
          </a:solidFill>
          <a:latin typeface="+mn-lt"/>
          <a:ea typeface="+mn-ea"/>
          <a:cs typeface="+mn-cs"/>
        </a:defRPr>
      </a:lvl5pPr>
      <a:lvl6pPr marL="2286114" algn="l" defTabSz="914446" rtl="0" eaLnBrk="1" latinLnBrk="0" hangingPunct="1">
        <a:defRPr sz="1800" kern="1200">
          <a:solidFill>
            <a:schemeClr val="tx1"/>
          </a:solidFill>
          <a:latin typeface="+mn-lt"/>
          <a:ea typeface="+mn-ea"/>
          <a:cs typeface="+mn-cs"/>
        </a:defRPr>
      </a:lvl6pPr>
      <a:lvl7pPr marL="2743337" algn="l" defTabSz="914446" rtl="0" eaLnBrk="1" latinLnBrk="0" hangingPunct="1">
        <a:defRPr sz="1800" kern="1200">
          <a:solidFill>
            <a:schemeClr val="tx1"/>
          </a:solidFill>
          <a:latin typeface="+mn-lt"/>
          <a:ea typeface="+mn-ea"/>
          <a:cs typeface="+mn-cs"/>
        </a:defRPr>
      </a:lvl7pPr>
      <a:lvl8pPr marL="3200560" algn="l" defTabSz="914446" rtl="0" eaLnBrk="1" latinLnBrk="0" hangingPunct="1">
        <a:defRPr sz="1800" kern="1200">
          <a:solidFill>
            <a:schemeClr val="tx1"/>
          </a:solidFill>
          <a:latin typeface="+mn-lt"/>
          <a:ea typeface="+mn-ea"/>
          <a:cs typeface="+mn-cs"/>
        </a:defRPr>
      </a:lvl8pPr>
      <a:lvl9pPr marL="3657783" algn="l" defTabSz="914446"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FEFE91C4-0FDD-46D5-3B3D-C9020962CCD8}"/>
              </a:ext>
            </a:extLst>
          </p:cNvPr>
          <p:cNvSpPr>
            <a:spLocks noGrp="1"/>
          </p:cNvSpPr>
          <p:nvPr>
            <p:ph type="ctrTitle"/>
          </p:nvPr>
        </p:nvSpPr>
        <p:spPr/>
        <p:txBody>
          <a:bodyPr>
            <a:normAutofit/>
          </a:bodyPr>
          <a:lstStyle/>
          <a:p>
            <a:r>
              <a:rPr lang="en-US" sz="5400" dirty="0"/>
              <a:t>The Book of Ephesians	</a:t>
            </a:r>
          </a:p>
        </p:txBody>
      </p:sp>
      <p:sp>
        <p:nvSpPr>
          <p:cNvPr id="3" name="Subtitle 2">
            <a:extLst>
              <a:ext uri="{FF2B5EF4-FFF2-40B4-BE49-F238E27FC236}">
                <a16:creationId xmlns:a16="http://schemas.microsoft.com/office/drawing/2014/main" xmlns="" id="{C345F8F5-DC1E-7F5D-5CF4-286F6E864DF5}"/>
              </a:ext>
            </a:extLst>
          </p:cNvPr>
          <p:cNvSpPr>
            <a:spLocks noGrp="1"/>
          </p:cNvSpPr>
          <p:nvPr>
            <p:ph type="subTitle" idx="1"/>
          </p:nvPr>
        </p:nvSpPr>
        <p:spPr/>
        <p:txBody>
          <a:bodyPr>
            <a:normAutofit/>
          </a:bodyPr>
          <a:lstStyle/>
          <a:p>
            <a:r>
              <a:rPr lang="en-US" sz="3600" dirty="0"/>
              <a:t>Chapter 3:13-21</a:t>
            </a:r>
          </a:p>
          <a:p>
            <a:r>
              <a:rPr lang="en-US" sz="3600" dirty="0"/>
              <a:t>The Power of putting </a:t>
            </a:r>
            <a:r>
              <a:rPr lang="en-US" sz="3600"/>
              <a:t>others first</a:t>
            </a:r>
            <a:endParaRPr lang="en-US" sz="3600" dirty="0"/>
          </a:p>
          <a:p>
            <a:endParaRPr lang="en-US" sz="3600" dirty="0"/>
          </a:p>
        </p:txBody>
      </p:sp>
    </p:spTree>
    <p:extLst>
      <p:ext uri="{BB962C8B-B14F-4D97-AF65-F5344CB8AC3E}">
        <p14:creationId xmlns:p14="http://schemas.microsoft.com/office/powerpoint/2010/main" val="152464257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60C40E18-EE9E-7397-2228-FC3CBB1254B9}"/>
              </a:ext>
            </a:extLst>
          </p:cNvPr>
          <p:cNvSpPr>
            <a:spLocks noGrp="1"/>
          </p:cNvSpPr>
          <p:nvPr>
            <p:ph type="title"/>
          </p:nvPr>
        </p:nvSpPr>
        <p:spPr/>
        <p:txBody>
          <a:bodyPr/>
          <a:lstStyle/>
          <a:p>
            <a:r>
              <a:rPr lang="en-US" dirty="0"/>
              <a:t>The others first perspective</a:t>
            </a:r>
          </a:p>
        </p:txBody>
      </p:sp>
      <p:sp>
        <p:nvSpPr>
          <p:cNvPr id="3" name="Content Placeholder 2">
            <a:extLst>
              <a:ext uri="{FF2B5EF4-FFF2-40B4-BE49-F238E27FC236}">
                <a16:creationId xmlns:a16="http://schemas.microsoft.com/office/drawing/2014/main" xmlns="" id="{9F96901B-4A65-6AE3-C4C2-5DEFD2BC8295}"/>
              </a:ext>
            </a:extLst>
          </p:cNvPr>
          <p:cNvSpPr>
            <a:spLocks noGrp="1"/>
          </p:cNvSpPr>
          <p:nvPr>
            <p:ph idx="1"/>
          </p:nvPr>
        </p:nvSpPr>
        <p:spPr/>
        <p:txBody>
          <a:bodyPr/>
          <a:lstStyle/>
          <a:p>
            <a:r>
              <a:rPr lang="en-US" dirty="0"/>
              <a:t>How can Paul gush about the greatness of God’s gifts?</a:t>
            </a:r>
          </a:p>
          <a:p>
            <a:pPr lvl="1"/>
            <a:r>
              <a:rPr lang="en-US" dirty="0"/>
              <a:t>Paul is a man of action</a:t>
            </a:r>
          </a:p>
          <a:p>
            <a:pPr lvl="1"/>
            <a:r>
              <a:rPr lang="en-US" dirty="0"/>
              <a:t>He repeatedly pays a heavy price for his faith</a:t>
            </a:r>
          </a:p>
        </p:txBody>
      </p:sp>
      <p:sp>
        <p:nvSpPr>
          <p:cNvPr id="5" name="TextBox 4">
            <a:extLst>
              <a:ext uri="{FF2B5EF4-FFF2-40B4-BE49-F238E27FC236}">
                <a16:creationId xmlns:a16="http://schemas.microsoft.com/office/drawing/2014/main" xmlns="" id="{9E144572-8E21-DA62-71CA-7ED55D53481B}"/>
              </a:ext>
            </a:extLst>
          </p:cNvPr>
          <p:cNvSpPr txBox="1"/>
          <p:nvPr/>
        </p:nvSpPr>
        <p:spPr>
          <a:xfrm>
            <a:off x="30837" y="63801"/>
            <a:ext cx="11935533" cy="3016210"/>
          </a:xfrm>
          <a:prstGeom prst="rect">
            <a:avLst/>
          </a:prstGeom>
        </p:spPr>
        <p:style>
          <a:lnRef idx="2">
            <a:schemeClr val="accent2">
              <a:shade val="15000"/>
            </a:schemeClr>
          </a:lnRef>
          <a:fillRef idx="1">
            <a:schemeClr val="accent2"/>
          </a:fillRef>
          <a:effectRef idx="0">
            <a:schemeClr val="accent2"/>
          </a:effectRef>
          <a:fontRef idx="minor">
            <a:schemeClr val="lt1"/>
          </a:fontRef>
        </p:style>
        <p:txBody>
          <a:bodyPr wrap="square">
            <a:spAutoFit/>
          </a:bodyPr>
          <a:lstStyle/>
          <a:p>
            <a:pPr algn="l" rtl="0"/>
            <a:r>
              <a:rPr lang="en-US" sz="3800" b="1" dirty="0"/>
              <a:t>2 Corinthians 11:24–27 (NASB95) — </a:t>
            </a:r>
            <a:r>
              <a:rPr lang="en-US" sz="3800" b="1" i="0" u="none" baseline="0" dirty="0"/>
              <a:t>24</a:t>
            </a:r>
            <a:r>
              <a:rPr lang="en-US" sz="3800" b="0" i="0" u="none" baseline="0" dirty="0"/>
              <a:t> </a:t>
            </a:r>
            <a:r>
              <a:rPr lang="en-US" sz="3800" b="0" i="0" u="sng" baseline="0" dirty="0"/>
              <a:t>Five times </a:t>
            </a:r>
            <a:r>
              <a:rPr lang="en-US" sz="3800" b="0" i="0" u="none" baseline="0" dirty="0"/>
              <a:t>I received from the Jews thirty-nine lashes. </a:t>
            </a:r>
          </a:p>
          <a:p>
            <a:pPr marL="571500" indent="-571500" algn="l" rtl="0">
              <a:buFont typeface="Arial" panose="020B0604020202020204" pitchFamily="34" charset="0"/>
              <a:buChar char="•"/>
            </a:pPr>
            <a:r>
              <a:rPr lang="en-US" sz="3800" dirty="0"/>
              <a:t>Not Roman punishment</a:t>
            </a:r>
          </a:p>
          <a:p>
            <a:pPr marL="571500" indent="-571500" algn="l" rtl="0">
              <a:buFont typeface="Arial" panose="020B0604020202020204" pitchFamily="34" charset="0"/>
              <a:buChar char="•"/>
            </a:pPr>
            <a:r>
              <a:rPr lang="en-US" sz="3800" b="0" i="0" u="none" baseline="0" dirty="0" err="1"/>
              <a:t>Deut</a:t>
            </a:r>
            <a:r>
              <a:rPr lang="en-US" sz="3800" b="0" i="0" u="none" baseline="0" dirty="0"/>
              <a:t> 25:3</a:t>
            </a:r>
          </a:p>
          <a:p>
            <a:pPr algn="l" rtl="0"/>
            <a:endParaRPr lang="en-US" sz="3800" b="0" i="0" u="none" baseline="0" dirty="0"/>
          </a:p>
        </p:txBody>
      </p:sp>
    </p:spTree>
    <p:extLst>
      <p:ext uri="{BB962C8B-B14F-4D97-AF65-F5344CB8AC3E}">
        <p14:creationId xmlns:p14="http://schemas.microsoft.com/office/powerpoint/2010/main" val="6329653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60C40E18-EE9E-7397-2228-FC3CBB1254B9}"/>
              </a:ext>
            </a:extLst>
          </p:cNvPr>
          <p:cNvSpPr>
            <a:spLocks noGrp="1"/>
          </p:cNvSpPr>
          <p:nvPr>
            <p:ph type="title"/>
          </p:nvPr>
        </p:nvSpPr>
        <p:spPr/>
        <p:txBody>
          <a:bodyPr/>
          <a:lstStyle/>
          <a:p>
            <a:r>
              <a:rPr lang="en-US" dirty="0"/>
              <a:t>The others first perspective</a:t>
            </a:r>
          </a:p>
        </p:txBody>
      </p:sp>
      <p:sp>
        <p:nvSpPr>
          <p:cNvPr id="3" name="Content Placeholder 2">
            <a:extLst>
              <a:ext uri="{FF2B5EF4-FFF2-40B4-BE49-F238E27FC236}">
                <a16:creationId xmlns:a16="http://schemas.microsoft.com/office/drawing/2014/main" xmlns="" id="{9F96901B-4A65-6AE3-C4C2-5DEFD2BC8295}"/>
              </a:ext>
            </a:extLst>
          </p:cNvPr>
          <p:cNvSpPr>
            <a:spLocks noGrp="1"/>
          </p:cNvSpPr>
          <p:nvPr>
            <p:ph idx="1"/>
          </p:nvPr>
        </p:nvSpPr>
        <p:spPr/>
        <p:txBody>
          <a:bodyPr/>
          <a:lstStyle/>
          <a:p>
            <a:r>
              <a:rPr lang="en-US" dirty="0"/>
              <a:t>How can Paul gush about the greatness of God’s gifts?</a:t>
            </a:r>
          </a:p>
          <a:p>
            <a:pPr lvl="1"/>
            <a:r>
              <a:rPr lang="en-US" dirty="0"/>
              <a:t>Paul is a man of action</a:t>
            </a:r>
          </a:p>
          <a:p>
            <a:pPr lvl="1"/>
            <a:r>
              <a:rPr lang="en-US" dirty="0"/>
              <a:t>He repeatedly pays a heavy price for his </a:t>
            </a:r>
            <a:r>
              <a:rPr lang="en-US" dirty="0" err="1"/>
              <a:t>faithj</a:t>
            </a:r>
            <a:endParaRPr lang="en-US" dirty="0"/>
          </a:p>
        </p:txBody>
      </p:sp>
      <p:sp>
        <p:nvSpPr>
          <p:cNvPr id="5" name="TextBox 4">
            <a:extLst>
              <a:ext uri="{FF2B5EF4-FFF2-40B4-BE49-F238E27FC236}">
                <a16:creationId xmlns:a16="http://schemas.microsoft.com/office/drawing/2014/main" xmlns="" id="{9E144572-8E21-DA62-71CA-7ED55D53481B}"/>
              </a:ext>
            </a:extLst>
          </p:cNvPr>
          <p:cNvSpPr txBox="1"/>
          <p:nvPr/>
        </p:nvSpPr>
        <p:spPr>
          <a:xfrm>
            <a:off x="30837" y="63801"/>
            <a:ext cx="11935533" cy="6709529"/>
          </a:xfrm>
          <a:prstGeom prst="rect">
            <a:avLst/>
          </a:prstGeom>
        </p:spPr>
        <p:style>
          <a:lnRef idx="2">
            <a:schemeClr val="accent2">
              <a:shade val="15000"/>
            </a:schemeClr>
          </a:lnRef>
          <a:fillRef idx="1">
            <a:schemeClr val="accent2"/>
          </a:fillRef>
          <a:effectRef idx="0">
            <a:schemeClr val="accent2"/>
          </a:effectRef>
          <a:fontRef idx="minor">
            <a:schemeClr val="lt1"/>
          </a:fontRef>
        </p:style>
        <p:txBody>
          <a:bodyPr wrap="square">
            <a:spAutoFit/>
          </a:bodyPr>
          <a:lstStyle/>
          <a:p>
            <a:pPr algn="l" rtl="0"/>
            <a:r>
              <a:rPr lang="en-US" sz="3800" b="1" dirty="0"/>
              <a:t>2 Corinthians 11:24–27 (NASB95) — </a:t>
            </a:r>
            <a:r>
              <a:rPr lang="en-US" sz="3800" b="1" i="0" u="none" baseline="0" dirty="0"/>
              <a:t>24</a:t>
            </a:r>
            <a:r>
              <a:rPr lang="en-US" sz="3800" b="0" i="0" u="none" baseline="0" dirty="0"/>
              <a:t> </a:t>
            </a:r>
            <a:r>
              <a:rPr lang="en-US" sz="3800" b="0" i="0" u="sng" baseline="0" dirty="0"/>
              <a:t>Five times </a:t>
            </a:r>
            <a:r>
              <a:rPr lang="en-US" sz="3800" b="0" i="0" u="none" baseline="0" dirty="0"/>
              <a:t>I received from the Jews thirty-nine lashes. </a:t>
            </a:r>
            <a:r>
              <a:rPr lang="en-US" sz="3800" b="1" i="0" u="none" baseline="0" dirty="0"/>
              <a:t>25</a:t>
            </a:r>
            <a:r>
              <a:rPr lang="en-US" sz="3800" b="0" i="0" u="none" baseline="0" dirty="0"/>
              <a:t> </a:t>
            </a:r>
            <a:r>
              <a:rPr lang="en-US" sz="3800" b="0" i="0" u="sng" baseline="0" dirty="0"/>
              <a:t>Three times </a:t>
            </a:r>
            <a:r>
              <a:rPr lang="en-US" sz="3800" b="0" i="0" u="none" baseline="0" dirty="0"/>
              <a:t>I was beaten with rods, </a:t>
            </a:r>
            <a:r>
              <a:rPr lang="en-US" sz="3800" b="0" i="0" u="sng" baseline="0" dirty="0"/>
              <a:t>once</a:t>
            </a:r>
            <a:r>
              <a:rPr lang="en-US" sz="3800" b="0" i="0" u="none" baseline="0" dirty="0"/>
              <a:t> I was stoned, </a:t>
            </a:r>
          </a:p>
          <a:p>
            <a:pPr algn="l" rtl="0"/>
            <a:endParaRPr lang="en-US" sz="3800" b="0" i="0" u="none" baseline="0" dirty="0"/>
          </a:p>
          <a:p>
            <a:r>
              <a:rPr lang="en-US" sz="4000" b="1" dirty="0"/>
              <a:t>Acts 14:19–20 (NASB95) — </a:t>
            </a:r>
            <a:r>
              <a:rPr lang="en-US" sz="4000" b="1" i="0" u="none" baseline="0" dirty="0"/>
              <a:t>19</a:t>
            </a:r>
            <a:r>
              <a:rPr lang="en-US" sz="4000" b="0" i="0" u="none" baseline="0" dirty="0"/>
              <a:t> But Jews came from Antioch and Iconium, and having won over the crowds, they stoned Paul and dragged him out of the city, supposing him to be dead. </a:t>
            </a:r>
            <a:r>
              <a:rPr lang="en-US" sz="4000" b="1" i="0" u="none" baseline="0" dirty="0"/>
              <a:t>20</a:t>
            </a:r>
            <a:r>
              <a:rPr lang="en-US" sz="4000" b="0" i="0" u="none" baseline="0" dirty="0"/>
              <a:t> But while the disciples stood around him, he got up and entered the city. The next day he went away with Barnabas to </a:t>
            </a:r>
            <a:r>
              <a:rPr lang="en-US" sz="4000" b="0" i="0" u="none" baseline="0" dirty="0" err="1"/>
              <a:t>Derbe</a:t>
            </a:r>
            <a:r>
              <a:rPr lang="en-US" sz="4000" b="0" i="0" u="none" baseline="0" dirty="0"/>
              <a:t>.</a:t>
            </a:r>
          </a:p>
          <a:p>
            <a:pPr algn="l" rtl="0"/>
            <a:endParaRPr lang="en-US" sz="3800" b="0" i="0" u="none" baseline="0" dirty="0"/>
          </a:p>
        </p:txBody>
      </p:sp>
    </p:spTree>
    <p:extLst>
      <p:ext uri="{BB962C8B-B14F-4D97-AF65-F5344CB8AC3E}">
        <p14:creationId xmlns:p14="http://schemas.microsoft.com/office/powerpoint/2010/main" val="39708707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60C40E18-EE9E-7397-2228-FC3CBB1254B9}"/>
              </a:ext>
            </a:extLst>
          </p:cNvPr>
          <p:cNvSpPr>
            <a:spLocks noGrp="1"/>
          </p:cNvSpPr>
          <p:nvPr>
            <p:ph type="title"/>
          </p:nvPr>
        </p:nvSpPr>
        <p:spPr/>
        <p:txBody>
          <a:bodyPr/>
          <a:lstStyle/>
          <a:p>
            <a:r>
              <a:rPr lang="en-US" dirty="0"/>
              <a:t>The others first perspective</a:t>
            </a:r>
          </a:p>
        </p:txBody>
      </p:sp>
      <p:sp>
        <p:nvSpPr>
          <p:cNvPr id="3" name="Content Placeholder 2">
            <a:extLst>
              <a:ext uri="{FF2B5EF4-FFF2-40B4-BE49-F238E27FC236}">
                <a16:creationId xmlns:a16="http://schemas.microsoft.com/office/drawing/2014/main" xmlns="" id="{9F96901B-4A65-6AE3-C4C2-5DEFD2BC8295}"/>
              </a:ext>
            </a:extLst>
          </p:cNvPr>
          <p:cNvSpPr>
            <a:spLocks noGrp="1"/>
          </p:cNvSpPr>
          <p:nvPr>
            <p:ph idx="1"/>
          </p:nvPr>
        </p:nvSpPr>
        <p:spPr/>
        <p:txBody>
          <a:bodyPr/>
          <a:lstStyle/>
          <a:p>
            <a:r>
              <a:rPr lang="en-US" dirty="0"/>
              <a:t>How can Paul gush about the greatness of God’s gifts?</a:t>
            </a:r>
          </a:p>
          <a:p>
            <a:pPr lvl="1"/>
            <a:r>
              <a:rPr lang="en-US" dirty="0"/>
              <a:t>Paul is a man of action</a:t>
            </a:r>
          </a:p>
          <a:p>
            <a:pPr lvl="1"/>
            <a:r>
              <a:rPr lang="en-US" dirty="0"/>
              <a:t>He repeatedly pays a heavy price for his </a:t>
            </a:r>
            <a:r>
              <a:rPr lang="en-US" dirty="0" smtClean="0"/>
              <a:t>faith</a:t>
            </a:r>
            <a:endParaRPr lang="en-US" dirty="0"/>
          </a:p>
        </p:txBody>
      </p:sp>
      <p:sp>
        <p:nvSpPr>
          <p:cNvPr id="5" name="TextBox 4">
            <a:extLst>
              <a:ext uri="{FF2B5EF4-FFF2-40B4-BE49-F238E27FC236}">
                <a16:creationId xmlns:a16="http://schemas.microsoft.com/office/drawing/2014/main" xmlns="" id="{9E144572-8E21-DA62-71CA-7ED55D53481B}"/>
              </a:ext>
            </a:extLst>
          </p:cNvPr>
          <p:cNvSpPr txBox="1"/>
          <p:nvPr/>
        </p:nvSpPr>
        <p:spPr>
          <a:xfrm>
            <a:off x="30837" y="63801"/>
            <a:ext cx="11935533" cy="3600986"/>
          </a:xfrm>
          <a:prstGeom prst="rect">
            <a:avLst/>
          </a:prstGeom>
        </p:spPr>
        <p:style>
          <a:lnRef idx="2">
            <a:schemeClr val="accent2">
              <a:shade val="15000"/>
            </a:schemeClr>
          </a:lnRef>
          <a:fillRef idx="1">
            <a:schemeClr val="accent2"/>
          </a:fillRef>
          <a:effectRef idx="0">
            <a:schemeClr val="accent2"/>
          </a:effectRef>
          <a:fontRef idx="minor">
            <a:schemeClr val="lt1"/>
          </a:fontRef>
        </p:style>
        <p:txBody>
          <a:bodyPr wrap="square">
            <a:spAutoFit/>
          </a:bodyPr>
          <a:lstStyle/>
          <a:p>
            <a:pPr algn="l" rtl="0"/>
            <a:r>
              <a:rPr lang="en-US" sz="3800" b="1" dirty="0"/>
              <a:t>2 Corinthians 11:24–27 (NASB95) — </a:t>
            </a:r>
            <a:r>
              <a:rPr lang="en-US" sz="3800" b="1" i="0" u="none" baseline="0" dirty="0"/>
              <a:t>24</a:t>
            </a:r>
            <a:r>
              <a:rPr lang="en-US" sz="3800" b="0" i="0" u="none" baseline="0" dirty="0"/>
              <a:t> </a:t>
            </a:r>
            <a:r>
              <a:rPr lang="en-US" sz="3800" b="0" i="0" u="sng" baseline="0" dirty="0"/>
              <a:t>Five times </a:t>
            </a:r>
            <a:r>
              <a:rPr lang="en-US" sz="3800" b="0" i="0" u="none" baseline="0" dirty="0"/>
              <a:t>I received from the Jews thirty-nine lashes. </a:t>
            </a:r>
            <a:r>
              <a:rPr lang="en-US" sz="3800" b="1" i="0" u="none" baseline="0" dirty="0"/>
              <a:t>25</a:t>
            </a:r>
            <a:r>
              <a:rPr lang="en-US" sz="3800" b="0" i="0" u="none" baseline="0" dirty="0"/>
              <a:t> </a:t>
            </a:r>
            <a:r>
              <a:rPr lang="en-US" sz="3800" b="0" i="0" u="sng" baseline="0" dirty="0"/>
              <a:t>Three times </a:t>
            </a:r>
            <a:r>
              <a:rPr lang="en-US" sz="3800" b="0" i="0" u="none" baseline="0" dirty="0"/>
              <a:t>I was beaten with rods, </a:t>
            </a:r>
            <a:r>
              <a:rPr lang="en-US" sz="3800" b="0" i="0" u="sng" baseline="0" dirty="0"/>
              <a:t>once</a:t>
            </a:r>
            <a:r>
              <a:rPr lang="en-US" sz="3800" b="0" i="0" u="none" baseline="0" dirty="0"/>
              <a:t> I was stoned, </a:t>
            </a:r>
            <a:r>
              <a:rPr lang="en-US" sz="3800" b="0" i="0" u="sng" baseline="0" dirty="0"/>
              <a:t>three times </a:t>
            </a:r>
            <a:r>
              <a:rPr lang="en-US" sz="3800" b="0" i="0" u="none" baseline="0" dirty="0"/>
              <a:t>I was shipwrecked, a night and a day I have spent in the deep. </a:t>
            </a:r>
          </a:p>
          <a:p>
            <a:pPr algn="l" rtl="0"/>
            <a:endParaRPr lang="en-US" sz="3800" dirty="0"/>
          </a:p>
          <a:p>
            <a:pPr algn="l" rtl="0"/>
            <a:r>
              <a:rPr lang="en-US" sz="3800" b="0" i="0" u="none" baseline="0" dirty="0"/>
              <a:t>Acts 27</a:t>
            </a:r>
          </a:p>
        </p:txBody>
      </p:sp>
    </p:spTree>
    <p:extLst>
      <p:ext uri="{BB962C8B-B14F-4D97-AF65-F5344CB8AC3E}">
        <p14:creationId xmlns:p14="http://schemas.microsoft.com/office/powerpoint/2010/main" val="274177083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60C40E18-EE9E-7397-2228-FC3CBB1254B9}"/>
              </a:ext>
            </a:extLst>
          </p:cNvPr>
          <p:cNvSpPr>
            <a:spLocks noGrp="1"/>
          </p:cNvSpPr>
          <p:nvPr>
            <p:ph type="title"/>
          </p:nvPr>
        </p:nvSpPr>
        <p:spPr/>
        <p:txBody>
          <a:bodyPr/>
          <a:lstStyle/>
          <a:p>
            <a:r>
              <a:rPr lang="en-US" dirty="0"/>
              <a:t>The others first perspective</a:t>
            </a:r>
          </a:p>
        </p:txBody>
      </p:sp>
      <p:sp>
        <p:nvSpPr>
          <p:cNvPr id="3" name="Content Placeholder 2">
            <a:extLst>
              <a:ext uri="{FF2B5EF4-FFF2-40B4-BE49-F238E27FC236}">
                <a16:creationId xmlns:a16="http://schemas.microsoft.com/office/drawing/2014/main" xmlns="" id="{9F96901B-4A65-6AE3-C4C2-5DEFD2BC8295}"/>
              </a:ext>
            </a:extLst>
          </p:cNvPr>
          <p:cNvSpPr>
            <a:spLocks noGrp="1"/>
          </p:cNvSpPr>
          <p:nvPr>
            <p:ph idx="1"/>
          </p:nvPr>
        </p:nvSpPr>
        <p:spPr/>
        <p:txBody>
          <a:bodyPr/>
          <a:lstStyle/>
          <a:p>
            <a:r>
              <a:rPr lang="en-US" dirty="0"/>
              <a:t>How can Paul gush about the greatness of God’s gifts?</a:t>
            </a:r>
          </a:p>
          <a:p>
            <a:pPr lvl="1"/>
            <a:r>
              <a:rPr lang="en-US" dirty="0"/>
              <a:t>Paul is a man of action</a:t>
            </a:r>
          </a:p>
          <a:p>
            <a:pPr lvl="1"/>
            <a:r>
              <a:rPr lang="en-US" dirty="0"/>
              <a:t>He repeatedly pays a heavy price for his </a:t>
            </a:r>
            <a:r>
              <a:rPr lang="en-US" dirty="0" err="1"/>
              <a:t>faithj</a:t>
            </a:r>
            <a:endParaRPr lang="en-US" dirty="0"/>
          </a:p>
        </p:txBody>
      </p:sp>
      <p:sp>
        <p:nvSpPr>
          <p:cNvPr id="5" name="TextBox 4">
            <a:extLst>
              <a:ext uri="{FF2B5EF4-FFF2-40B4-BE49-F238E27FC236}">
                <a16:creationId xmlns:a16="http://schemas.microsoft.com/office/drawing/2014/main" xmlns="" id="{9E144572-8E21-DA62-71CA-7ED55D53481B}"/>
              </a:ext>
            </a:extLst>
          </p:cNvPr>
          <p:cNvSpPr txBox="1"/>
          <p:nvPr/>
        </p:nvSpPr>
        <p:spPr>
          <a:xfrm>
            <a:off x="30837" y="63801"/>
            <a:ext cx="11935533" cy="6524863"/>
          </a:xfrm>
          <a:prstGeom prst="rect">
            <a:avLst/>
          </a:prstGeom>
        </p:spPr>
        <p:style>
          <a:lnRef idx="2">
            <a:schemeClr val="accent2">
              <a:shade val="15000"/>
            </a:schemeClr>
          </a:lnRef>
          <a:fillRef idx="1">
            <a:schemeClr val="accent2"/>
          </a:fillRef>
          <a:effectRef idx="0">
            <a:schemeClr val="accent2"/>
          </a:effectRef>
          <a:fontRef idx="minor">
            <a:schemeClr val="lt1"/>
          </a:fontRef>
        </p:style>
        <p:txBody>
          <a:bodyPr wrap="square">
            <a:spAutoFit/>
          </a:bodyPr>
          <a:lstStyle/>
          <a:p>
            <a:pPr algn="l" rtl="0"/>
            <a:r>
              <a:rPr lang="en-US" sz="3800" b="1" dirty="0"/>
              <a:t>2 Corinthians 11:24–27 (NASB95) — </a:t>
            </a:r>
            <a:r>
              <a:rPr lang="en-US" sz="3800" b="1" i="0" u="none" baseline="0" dirty="0"/>
              <a:t>24</a:t>
            </a:r>
            <a:r>
              <a:rPr lang="en-US" sz="3800" b="0" i="0" u="none" baseline="0" dirty="0"/>
              <a:t> </a:t>
            </a:r>
            <a:r>
              <a:rPr lang="en-US" sz="3800" b="0" i="0" u="sng" baseline="0" dirty="0"/>
              <a:t>Five times </a:t>
            </a:r>
            <a:r>
              <a:rPr lang="en-US" sz="3800" b="0" i="0" u="none" baseline="0" dirty="0"/>
              <a:t>I received from the Jews thirty-nine lashes. </a:t>
            </a:r>
            <a:r>
              <a:rPr lang="en-US" sz="3800" b="1" i="0" u="none" baseline="0" dirty="0"/>
              <a:t>25</a:t>
            </a:r>
            <a:r>
              <a:rPr lang="en-US" sz="3800" b="0" i="0" u="none" baseline="0" dirty="0"/>
              <a:t> </a:t>
            </a:r>
            <a:r>
              <a:rPr lang="en-US" sz="3800" b="0" i="0" u="sng" baseline="0" dirty="0"/>
              <a:t>Three times </a:t>
            </a:r>
            <a:r>
              <a:rPr lang="en-US" sz="3800" b="0" i="0" u="none" baseline="0" dirty="0"/>
              <a:t>I was beaten with rods, </a:t>
            </a:r>
            <a:r>
              <a:rPr lang="en-US" sz="3800" b="0" i="0" u="sng" baseline="0" dirty="0"/>
              <a:t>once</a:t>
            </a:r>
            <a:r>
              <a:rPr lang="en-US" sz="3800" b="0" i="0" u="none" baseline="0" dirty="0"/>
              <a:t> I was stoned, </a:t>
            </a:r>
            <a:r>
              <a:rPr lang="en-US" sz="3800" b="0" i="0" u="sng" baseline="0" dirty="0"/>
              <a:t>three times </a:t>
            </a:r>
            <a:r>
              <a:rPr lang="en-US" sz="3800" b="0" i="0" u="none" baseline="0" dirty="0"/>
              <a:t>I was shipwrecked, a night and a day I have spent in the deep. </a:t>
            </a:r>
            <a:r>
              <a:rPr lang="en-US" sz="3800" b="1" i="0" u="none" baseline="0" dirty="0"/>
              <a:t>26</a:t>
            </a:r>
            <a:r>
              <a:rPr lang="en-US" sz="3800" b="0" i="0" u="none" baseline="0" dirty="0"/>
              <a:t> I have been on frequent journeys, in dangers from rivers, dangers from robbers, dangers from my countrymen, dangers from the Gentiles, dangers in the city, dangers in the wilderness, dangers on the sea, dangers among false brethren; </a:t>
            </a:r>
            <a:r>
              <a:rPr lang="en-US" sz="3800" b="1" i="0" u="none" baseline="0" dirty="0"/>
              <a:t>27</a:t>
            </a:r>
            <a:r>
              <a:rPr lang="en-US" sz="3800" b="0" i="0" u="none" baseline="0" dirty="0"/>
              <a:t> I have been in labor and hardship, through many sleepless nights, in hunger and thirst, often without food, in cold and exposure.</a:t>
            </a:r>
          </a:p>
        </p:txBody>
      </p:sp>
    </p:spTree>
    <p:extLst>
      <p:ext uri="{BB962C8B-B14F-4D97-AF65-F5344CB8AC3E}">
        <p14:creationId xmlns:p14="http://schemas.microsoft.com/office/powerpoint/2010/main" val="408070082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60C40E18-EE9E-7397-2228-FC3CBB1254B9}"/>
              </a:ext>
            </a:extLst>
          </p:cNvPr>
          <p:cNvSpPr>
            <a:spLocks noGrp="1"/>
          </p:cNvSpPr>
          <p:nvPr>
            <p:ph type="title"/>
          </p:nvPr>
        </p:nvSpPr>
        <p:spPr/>
        <p:txBody>
          <a:bodyPr/>
          <a:lstStyle/>
          <a:p>
            <a:r>
              <a:rPr lang="en-US" dirty="0"/>
              <a:t>The others first perspective</a:t>
            </a:r>
          </a:p>
        </p:txBody>
      </p:sp>
      <p:sp>
        <p:nvSpPr>
          <p:cNvPr id="3" name="Content Placeholder 2">
            <a:extLst>
              <a:ext uri="{FF2B5EF4-FFF2-40B4-BE49-F238E27FC236}">
                <a16:creationId xmlns:a16="http://schemas.microsoft.com/office/drawing/2014/main" xmlns="" id="{9F96901B-4A65-6AE3-C4C2-5DEFD2BC8295}"/>
              </a:ext>
            </a:extLst>
          </p:cNvPr>
          <p:cNvSpPr>
            <a:spLocks noGrp="1"/>
          </p:cNvSpPr>
          <p:nvPr>
            <p:ph idx="1"/>
          </p:nvPr>
        </p:nvSpPr>
        <p:spPr/>
        <p:txBody>
          <a:bodyPr/>
          <a:lstStyle/>
          <a:p>
            <a:r>
              <a:rPr lang="en-US" dirty="0"/>
              <a:t>How can Paul gush about the greatness of God’s gifts?</a:t>
            </a:r>
          </a:p>
          <a:p>
            <a:pPr lvl="1"/>
            <a:r>
              <a:rPr lang="en-US" dirty="0"/>
              <a:t>Paul is a man of action</a:t>
            </a:r>
          </a:p>
          <a:p>
            <a:pPr lvl="1"/>
            <a:r>
              <a:rPr lang="en-US" dirty="0"/>
              <a:t>He repeatedly pays a heavy price for his </a:t>
            </a:r>
            <a:r>
              <a:rPr lang="en-US" dirty="0" err="1"/>
              <a:t>faithj</a:t>
            </a:r>
            <a:endParaRPr lang="en-US" dirty="0"/>
          </a:p>
        </p:txBody>
      </p:sp>
      <p:sp>
        <p:nvSpPr>
          <p:cNvPr id="5" name="TextBox 4">
            <a:extLst>
              <a:ext uri="{FF2B5EF4-FFF2-40B4-BE49-F238E27FC236}">
                <a16:creationId xmlns:a16="http://schemas.microsoft.com/office/drawing/2014/main" xmlns="" id="{9E144572-8E21-DA62-71CA-7ED55D53481B}"/>
              </a:ext>
            </a:extLst>
          </p:cNvPr>
          <p:cNvSpPr txBox="1"/>
          <p:nvPr/>
        </p:nvSpPr>
        <p:spPr>
          <a:xfrm>
            <a:off x="30837" y="63801"/>
            <a:ext cx="11935533" cy="6524863"/>
          </a:xfrm>
          <a:prstGeom prst="rect">
            <a:avLst/>
          </a:prstGeom>
        </p:spPr>
        <p:style>
          <a:lnRef idx="2">
            <a:schemeClr val="accent2">
              <a:shade val="15000"/>
            </a:schemeClr>
          </a:lnRef>
          <a:fillRef idx="1">
            <a:schemeClr val="accent2"/>
          </a:fillRef>
          <a:effectRef idx="0">
            <a:schemeClr val="accent2"/>
          </a:effectRef>
          <a:fontRef idx="minor">
            <a:schemeClr val="lt1"/>
          </a:fontRef>
        </p:style>
        <p:txBody>
          <a:bodyPr wrap="square">
            <a:spAutoFit/>
          </a:bodyPr>
          <a:lstStyle/>
          <a:p>
            <a:pPr algn="l" rtl="0"/>
            <a:r>
              <a:rPr lang="en-US" sz="3800" b="1" dirty="0"/>
              <a:t>2 Corinthians 11:24–27 (NASB95) — </a:t>
            </a:r>
            <a:r>
              <a:rPr lang="en-US" sz="3800" b="1" i="0" u="none" baseline="0" dirty="0"/>
              <a:t>24</a:t>
            </a:r>
            <a:r>
              <a:rPr lang="en-US" sz="3800" b="0" i="0" u="none" baseline="0" dirty="0"/>
              <a:t> </a:t>
            </a:r>
            <a:r>
              <a:rPr lang="en-US" sz="3800" b="0" i="0" u="sng" baseline="0" dirty="0"/>
              <a:t>Five times </a:t>
            </a:r>
            <a:r>
              <a:rPr lang="en-US" sz="3800" b="0" i="0" u="none" baseline="0" dirty="0"/>
              <a:t>I received from the Jews thirty-nine lashes. </a:t>
            </a:r>
            <a:r>
              <a:rPr lang="en-US" sz="3800" b="1" i="0" u="none" baseline="0" dirty="0"/>
              <a:t>25</a:t>
            </a:r>
            <a:r>
              <a:rPr lang="en-US" sz="3800" b="0" i="0" u="none" baseline="0" dirty="0"/>
              <a:t> </a:t>
            </a:r>
            <a:r>
              <a:rPr lang="en-US" sz="3800" b="0" i="0" u="sng" baseline="0" dirty="0"/>
              <a:t>Three times </a:t>
            </a:r>
            <a:r>
              <a:rPr lang="en-US" sz="3800" b="0" i="0" u="none" baseline="0" dirty="0"/>
              <a:t>I was beaten with rods, </a:t>
            </a:r>
            <a:r>
              <a:rPr lang="en-US" sz="3800" b="0" i="0" u="sng" baseline="0" dirty="0"/>
              <a:t>once</a:t>
            </a:r>
            <a:r>
              <a:rPr lang="en-US" sz="3800" b="0" i="0" u="none" baseline="0" dirty="0"/>
              <a:t> I was stoned, </a:t>
            </a:r>
            <a:r>
              <a:rPr lang="en-US" sz="3800" b="0" i="0" u="sng" baseline="0" dirty="0"/>
              <a:t>three times </a:t>
            </a:r>
            <a:r>
              <a:rPr lang="en-US" sz="3800" b="0" i="0" u="none" baseline="0" dirty="0"/>
              <a:t>I was shipwrecked, a night and a day I have spent in the deep. </a:t>
            </a:r>
            <a:r>
              <a:rPr lang="en-US" sz="3800" b="1" i="0" u="none" baseline="0" dirty="0"/>
              <a:t>26</a:t>
            </a:r>
            <a:r>
              <a:rPr lang="en-US" sz="3800" b="0" i="0" u="none" baseline="0" dirty="0"/>
              <a:t> I have been on frequent journeys, in dangers from rivers, dangers from robbers, dangers from my countrymen, dangers from the Gentiles, dangers in the city, dangers in the wilderness, dangers on the sea, dangers among false brethren; </a:t>
            </a:r>
            <a:r>
              <a:rPr lang="en-US" sz="3800" b="1" i="0" u="none" baseline="0" dirty="0"/>
              <a:t>27</a:t>
            </a:r>
            <a:r>
              <a:rPr lang="en-US" sz="3800" b="0" i="0" u="none" baseline="0" dirty="0"/>
              <a:t> I have been in labor and hardship, through many sleepless nights, in hunger and thirst, often without food, in cold and exposure.</a:t>
            </a:r>
          </a:p>
        </p:txBody>
      </p:sp>
      <p:sp>
        <p:nvSpPr>
          <p:cNvPr id="4" name="TextBox 3">
            <a:extLst>
              <a:ext uri="{FF2B5EF4-FFF2-40B4-BE49-F238E27FC236}">
                <a16:creationId xmlns:a16="http://schemas.microsoft.com/office/drawing/2014/main" xmlns="" id="{41218425-E2E3-DFA2-3772-06833836103B}"/>
              </a:ext>
            </a:extLst>
          </p:cNvPr>
          <p:cNvSpPr txBox="1"/>
          <p:nvPr/>
        </p:nvSpPr>
        <p:spPr>
          <a:xfrm>
            <a:off x="400050" y="1803404"/>
            <a:ext cx="10896600" cy="2800767"/>
          </a:xfrm>
          <a:prstGeom prst="rect">
            <a:avLst/>
          </a:prstGeom>
        </p:spPr>
        <p:style>
          <a:lnRef idx="2">
            <a:schemeClr val="dk1">
              <a:shade val="15000"/>
            </a:schemeClr>
          </a:lnRef>
          <a:fillRef idx="1">
            <a:schemeClr val="dk1"/>
          </a:fillRef>
          <a:effectRef idx="0">
            <a:schemeClr val="dk1"/>
          </a:effectRef>
          <a:fontRef idx="minor">
            <a:schemeClr val="lt1"/>
          </a:fontRef>
        </p:style>
        <p:txBody>
          <a:bodyPr wrap="square" rtlCol="0">
            <a:spAutoFit/>
          </a:bodyPr>
          <a:lstStyle/>
          <a:p>
            <a:r>
              <a:rPr lang="en-US" sz="8800" dirty="0"/>
              <a:t>Follow God it is the easy life!</a:t>
            </a:r>
          </a:p>
        </p:txBody>
      </p:sp>
    </p:spTree>
    <p:extLst>
      <p:ext uri="{BB962C8B-B14F-4D97-AF65-F5344CB8AC3E}">
        <p14:creationId xmlns:p14="http://schemas.microsoft.com/office/powerpoint/2010/main" val="164197066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60C40E18-EE9E-7397-2228-FC3CBB1254B9}"/>
              </a:ext>
            </a:extLst>
          </p:cNvPr>
          <p:cNvSpPr>
            <a:spLocks noGrp="1"/>
          </p:cNvSpPr>
          <p:nvPr>
            <p:ph type="title"/>
          </p:nvPr>
        </p:nvSpPr>
        <p:spPr/>
        <p:txBody>
          <a:bodyPr/>
          <a:lstStyle/>
          <a:p>
            <a:r>
              <a:rPr lang="en-US" dirty="0"/>
              <a:t>The others first perspective</a:t>
            </a:r>
          </a:p>
        </p:txBody>
      </p:sp>
      <p:sp>
        <p:nvSpPr>
          <p:cNvPr id="3" name="Content Placeholder 2">
            <a:extLst>
              <a:ext uri="{FF2B5EF4-FFF2-40B4-BE49-F238E27FC236}">
                <a16:creationId xmlns:a16="http://schemas.microsoft.com/office/drawing/2014/main" xmlns="" id="{9F96901B-4A65-6AE3-C4C2-5DEFD2BC8295}"/>
              </a:ext>
            </a:extLst>
          </p:cNvPr>
          <p:cNvSpPr>
            <a:spLocks noGrp="1"/>
          </p:cNvSpPr>
          <p:nvPr>
            <p:ph idx="1"/>
          </p:nvPr>
        </p:nvSpPr>
        <p:spPr/>
        <p:txBody>
          <a:bodyPr/>
          <a:lstStyle/>
          <a:p>
            <a:pPr marL="0" indent="0">
              <a:buNone/>
            </a:pPr>
            <a:r>
              <a:rPr lang="en-US" dirty="0"/>
              <a:t>How can Paul gush about the greatness of God’s gifts?</a:t>
            </a:r>
          </a:p>
          <a:p>
            <a:r>
              <a:rPr lang="en-US" dirty="0"/>
              <a:t> Because despite his circumstances he believes in the truth of what he is doing</a:t>
            </a:r>
          </a:p>
          <a:p>
            <a:endParaRPr lang="en-US" dirty="0"/>
          </a:p>
        </p:txBody>
      </p:sp>
    </p:spTree>
    <p:extLst>
      <p:ext uri="{BB962C8B-B14F-4D97-AF65-F5344CB8AC3E}">
        <p14:creationId xmlns:p14="http://schemas.microsoft.com/office/powerpoint/2010/main" val="6766036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60C40E18-EE9E-7397-2228-FC3CBB1254B9}"/>
              </a:ext>
            </a:extLst>
          </p:cNvPr>
          <p:cNvSpPr>
            <a:spLocks noGrp="1"/>
          </p:cNvSpPr>
          <p:nvPr>
            <p:ph type="title"/>
          </p:nvPr>
        </p:nvSpPr>
        <p:spPr/>
        <p:txBody>
          <a:bodyPr/>
          <a:lstStyle/>
          <a:p>
            <a:r>
              <a:rPr lang="en-US" dirty="0"/>
              <a:t>The others first perspective</a:t>
            </a:r>
          </a:p>
        </p:txBody>
      </p:sp>
      <p:sp>
        <p:nvSpPr>
          <p:cNvPr id="3" name="Content Placeholder 2">
            <a:extLst>
              <a:ext uri="{FF2B5EF4-FFF2-40B4-BE49-F238E27FC236}">
                <a16:creationId xmlns:a16="http://schemas.microsoft.com/office/drawing/2014/main" xmlns="" id="{9F96901B-4A65-6AE3-C4C2-5DEFD2BC8295}"/>
              </a:ext>
            </a:extLst>
          </p:cNvPr>
          <p:cNvSpPr>
            <a:spLocks noGrp="1"/>
          </p:cNvSpPr>
          <p:nvPr>
            <p:ph idx="1"/>
          </p:nvPr>
        </p:nvSpPr>
        <p:spPr/>
        <p:txBody>
          <a:bodyPr/>
          <a:lstStyle/>
          <a:p>
            <a:pPr marL="0" indent="0">
              <a:buNone/>
            </a:pPr>
            <a:r>
              <a:rPr lang="en-US" dirty="0"/>
              <a:t>How can Paul gush about the greatness of God’s gifts?</a:t>
            </a:r>
          </a:p>
          <a:p>
            <a:r>
              <a:rPr lang="en-US" dirty="0"/>
              <a:t> Because despite his circumstances he believes in the truth of what he is doing</a:t>
            </a:r>
          </a:p>
          <a:p>
            <a:endParaRPr lang="en-US" dirty="0"/>
          </a:p>
        </p:txBody>
      </p:sp>
      <p:sp>
        <p:nvSpPr>
          <p:cNvPr id="5" name="TextBox 4">
            <a:extLst>
              <a:ext uri="{FF2B5EF4-FFF2-40B4-BE49-F238E27FC236}">
                <a16:creationId xmlns:a16="http://schemas.microsoft.com/office/drawing/2014/main" xmlns="" id="{EC836A83-C758-AC9E-3454-CF527097F62C}"/>
              </a:ext>
            </a:extLst>
          </p:cNvPr>
          <p:cNvSpPr txBox="1"/>
          <p:nvPr/>
        </p:nvSpPr>
        <p:spPr>
          <a:xfrm>
            <a:off x="606090" y="1804161"/>
            <a:ext cx="10661483" cy="3785652"/>
          </a:xfrm>
          <a:prstGeom prst="rect">
            <a:avLst/>
          </a:prstGeom>
        </p:spPr>
        <p:style>
          <a:lnRef idx="2">
            <a:schemeClr val="accent2">
              <a:shade val="15000"/>
            </a:schemeClr>
          </a:lnRef>
          <a:fillRef idx="1">
            <a:schemeClr val="accent2"/>
          </a:fillRef>
          <a:effectRef idx="0">
            <a:schemeClr val="accent2"/>
          </a:effectRef>
          <a:fontRef idx="minor">
            <a:schemeClr val="lt1"/>
          </a:fontRef>
        </p:style>
        <p:txBody>
          <a:bodyPr wrap="square">
            <a:spAutoFit/>
          </a:bodyPr>
          <a:lstStyle/>
          <a:p>
            <a:pPr algn="l" rtl="0"/>
            <a:r>
              <a:rPr lang="en-US" sz="4800" b="1" dirty="0"/>
              <a:t>Ephesians 1:3 (NASB95) — </a:t>
            </a:r>
            <a:r>
              <a:rPr lang="en-US" sz="4800" b="1" i="0" u="none" baseline="0" dirty="0"/>
              <a:t>3</a:t>
            </a:r>
            <a:r>
              <a:rPr lang="en-US" sz="4800" b="0" i="0" u="none" baseline="0" dirty="0"/>
              <a:t> Blessed be the God and Father of our Lord Jesus Christ, who has blessed us with every spiritual blessing in the heavenly places in Christ,</a:t>
            </a:r>
          </a:p>
        </p:txBody>
      </p:sp>
    </p:spTree>
    <p:extLst>
      <p:ext uri="{BB962C8B-B14F-4D97-AF65-F5344CB8AC3E}">
        <p14:creationId xmlns:p14="http://schemas.microsoft.com/office/powerpoint/2010/main" val="315862570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60C40E18-EE9E-7397-2228-FC3CBB1254B9}"/>
              </a:ext>
            </a:extLst>
          </p:cNvPr>
          <p:cNvSpPr>
            <a:spLocks noGrp="1"/>
          </p:cNvSpPr>
          <p:nvPr>
            <p:ph type="title"/>
          </p:nvPr>
        </p:nvSpPr>
        <p:spPr/>
        <p:txBody>
          <a:bodyPr/>
          <a:lstStyle/>
          <a:p>
            <a:r>
              <a:rPr lang="en-US" dirty="0"/>
              <a:t>The others first perspective</a:t>
            </a:r>
          </a:p>
        </p:txBody>
      </p:sp>
      <p:sp>
        <p:nvSpPr>
          <p:cNvPr id="3" name="Content Placeholder 2">
            <a:extLst>
              <a:ext uri="{FF2B5EF4-FFF2-40B4-BE49-F238E27FC236}">
                <a16:creationId xmlns:a16="http://schemas.microsoft.com/office/drawing/2014/main" xmlns="" id="{9F96901B-4A65-6AE3-C4C2-5DEFD2BC8295}"/>
              </a:ext>
            </a:extLst>
          </p:cNvPr>
          <p:cNvSpPr>
            <a:spLocks noGrp="1"/>
          </p:cNvSpPr>
          <p:nvPr>
            <p:ph idx="1"/>
          </p:nvPr>
        </p:nvSpPr>
        <p:spPr/>
        <p:txBody>
          <a:bodyPr/>
          <a:lstStyle/>
          <a:p>
            <a:pPr marL="0" indent="0">
              <a:buNone/>
            </a:pPr>
            <a:r>
              <a:rPr lang="en-US" dirty="0"/>
              <a:t>How can Paul gush about the greatness of God’s gifts?</a:t>
            </a:r>
          </a:p>
          <a:p>
            <a:r>
              <a:rPr lang="en-US" dirty="0"/>
              <a:t> Because even in the darkest moments his concern is about others</a:t>
            </a:r>
          </a:p>
          <a:p>
            <a:endParaRPr lang="en-US" dirty="0"/>
          </a:p>
        </p:txBody>
      </p:sp>
    </p:spTree>
    <p:extLst>
      <p:ext uri="{BB962C8B-B14F-4D97-AF65-F5344CB8AC3E}">
        <p14:creationId xmlns:p14="http://schemas.microsoft.com/office/powerpoint/2010/main" val="271938334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8384EA25-11BA-38F8-8069-C67484764938}"/>
              </a:ext>
            </a:extLst>
          </p:cNvPr>
          <p:cNvSpPr>
            <a:spLocks noGrp="1"/>
          </p:cNvSpPr>
          <p:nvPr>
            <p:ph type="title"/>
          </p:nvPr>
        </p:nvSpPr>
        <p:spPr/>
        <p:txBody>
          <a:bodyPr/>
          <a:lstStyle/>
          <a:p>
            <a:r>
              <a:rPr lang="en-US" b="1" dirty="0"/>
              <a:t>Ephesians 3:13 (NASB95) </a:t>
            </a:r>
            <a:endParaRPr lang="en-US" dirty="0"/>
          </a:p>
        </p:txBody>
      </p:sp>
      <p:sp>
        <p:nvSpPr>
          <p:cNvPr id="3" name="Content Placeholder 2">
            <a:extLst>
              <a:ext uri="{FF2B5EF4-FFF2-40B4-BE49-F238E27FC236}">
                <a16:creationId xmlns:a16="http://schemas.microsoft.com/office/drawing/2014/main" xmlns="" id="{30A58638-59D5-0B40-B591-625CDDEE782C}"/>
              </a:ext>
            </a:extLst>
          </p:cNvPr>
          <p:cNvSpPr>
            <a:spLocks noGrp="1"/>
          </p:cNvSpPr>
          <p:nvPr>
            <p:ph idx="1"/>
          </p:nvPr>
        </p:nvSpPr>
        <p:spPr/>
        <p:txBody>
          <a:bodyPr/>
          <a:lstStyle/>
          <a:p>
            <a:pPr marL="0" indent="0">
              <a:buNone/>
            </a:pPr>
            <a:r>
              <a:rPr lang="en-US" b="1" i="0" u="none" baseline="0" dirty="0"/>
              <a:t>13</a:t>
            </a:r>
            <a:r>
              <a:rPr lang="en-US" b="0" i="0" u="none" baseline="0" dirty="0"/>
              <a:t> Therefore </a:t>
            </a:r>
            <a:r>
              <a:rPr lang="en-US" b="0" i="0" u="sng" baseline="0" dirty="0"/>
              <a:t>I ask you not to lose heart at my tribulations on your behalf</a:t>
            </a:r>
            <a:r>
              <a:rPr lang="en-US" b="0" i="0" u="none" baseline="0" dirty="0"/>
              <a:t>, for they are your glory.</a:t>
            </a:r>
          </a:p>
          <a:p>
            <a:pPr marL="0" indent="0">
              <a:buNone/>
            </a:pPr>
            <a:endParaRPr lang="en-US" dirty="0"/>
          </a:p>
        </p:txBody>
      </p:sp>
    </p:spTree>
    <p:extLst>
      <p:ext uri="{BB962C8B-B14F-4D97-AF65-F5344CB8AC3E}">
        <p14:creationId xmlns:p14="http://schemas.microsoft.com/office/powerpoint/2010/main" val="374521016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8384EA25-11BA-38F8-8069-C67484764938}"/>
              </a:ext>
            </a:extLst>
          </p:cNvPr>
          <p:cNvSpPr>
            <a:spLocks noGrp="1"/>
          </p:cNvSpPr>
          <p:nvPr>
            <p:ph type="title"/>
          </p:nvPr>
        </p:nvSpPr>
        <p:spPr/>
        <p:txBody>
          <a:bodyPr/>
          <a:lstStyle/>
          <a:p>
            <a:r>
              <a:rPr lang="en-US" b="1" dirty="0"/>
              <a:t>Ephesians 3:14–19 (NASB95) </a:t>
            </a:r>
            <a:endParaRPr lang="en-US" dirty="0"/>
          </a:p>
        </p:txBody>
      </p:sp>
      <p:sp>
        <p:nvSpPr>
          <p:cNvPr id="3" name="Content Placeholder 2">
            <a:extLst>
              <a:ext uri="{FF2B5EF4-FFF2-40B4-BE49-F238E27FC236}">
                <a16:creationId xmlns:a16="http://schemas.microsoft.com/office/drawing/2014/main" xmlns="" id="{30A58638-59D5-0B40-B591-625CDDEE782C}"/>
              </a:ext>
            </a:extLst>
          </p:cNvPr>
          <p:cNvSpPr>
            <a:spLocks noGrp="1"/>
          </p:cNvSpPr>
          <p:nvPr>
            <p:ph idx="1"/>
          </p:nvPr>
        </p:nvSpPr>
        <p:spPr/>
        <p:txBody>
          <a:bodyPr>
            <a:normAutofit lnSpcReduction="10000"/>
          </a:bodyPr>
          <a:lstStyle/>
          <a:p>
            <a:pPr marL="0" indent="0" algn="l" rtl="0">
              <a:buNone/>
            </a:pPr>
            <a:r>
              <a:rPr lang="en-US" b="1" i="0" u="none" baseline="0" dirty="0"/>
              <a:t>14</a:t>
            </a:r>
            <a:r>
              <a:rPr lang="en-US" b="0" i="0" u="none" baseline="0" dirty="0"/>
              <a:t> For this reason I bow my knees before the Father, </a:t>
            </a:r>
            <a:r>
              <a:rPr lang="en-US" b="1" i="0" u="none" baseline="0" dirty="0"/>
              <a:t>15</a:t>
            </a:r>
            <a:r>
              <a:rPr lang="en-US" b="0" i="0" u="none" baseline="0" dirty="0"/>
              <a:t> from whom every family in heaven and on earth derives its name, </a:t>
            </a:r>
            <a:r>
              <a:rPr lang="en-US" b="1" i="0" u="none" baseline="0" dirty="0"/>
              <a:t>16</a:t>
            </a:r>
            <a:r>
              <a:rPr lang="en-US" b="0" i="0" u="none" baseline="0" dirty="0"/>
              <a:t> that He would grant you, according to the riches of His glory, to be strengthened with power through His Spirit in the inner man, </a:t>
            </a:r>
            <a:endParaRPr lang="en-US" dirty="0"/>
          </a:p>
        </p:txBody>
      </p:sp>
    </p:spTree>
    <p:extLst>
      <p:ext uri="{BB962C8B-B14F-4D97-AF65-F5344CB8AC3E}">
        <p14:creationId xmlns:p14="http://schemas.microsoft.com/office/powerpoint/2010/main" val="51704588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01FE8C50-9D7F-BA4C-8EF8-EE85E7FC3165}"/>
              </a:ext>
            </a:extLst>
          </p:cNvPr>
          <p:cNvSpPr>
            <a:spLocks noGrp="1"/>
          </p:cNvSpPr>
          <p:nvPr>
            <p:ph type="title"/>
          </p:nvPr>
        </p:nvSpPr>
        <p:spPr/>
        <p:txBody>
          <a:bodyPr/>
          <a:lstStyle/>
          <a:p>
            <a:r>
              <a:rPr lang="en-US" dirty="0"/>
              <a:t>Ephesians Chapter 1-3</a:t>
            </a:r>
          </a:p>
        </p:txBody>
      </p:sp>
      <p:sp>
        <p:nvSpPr>
          <p:cNvPr id="3" name="Content Placeholder 2">
            <a:extLst>
              <a:ext uri="{FF2B5EF4-FFF2-40B4-BE49-F238E27FC236}">
                <a16:creationId xmlns:a16="http://schemas.microsoft.com/office/drawing/2014/main" xmlns="" id="{0677D284-77A9-674C-06A2-F0EB86749E5A}"/>
              </a:ext>
            </a:extLst>
          </p:cNvPr>
          <p:cNvSpPr>
            <a:spLocks noGrp="1"/>
          </p:cNvSpPr>
          <p:nvPr>
            <p:ph idx="1"/>
          </p:nvPr>
        </p:nvSpPr>
        <p:spPr/>
        <p:txBody>
          <a:bodyPr/>
          <a:lstStyle/>
          <a:p>
            <a:r>
              <a:rPr lang="en-US" dirty="0"/>
              <a:t>Summing up “All the things God has done”</a:t>
            </a:r>
          </a:p>
          <a:p>
            <a:pPr lvl="1"/>
            <a:r>
              <a:rPr lang="en-US" dirty="0"/>
              <a:t>Loved us</a:t>
            </a:r>
          </a:p>
          <a:p>
            <a:pPr lvl="1"/>
            <a:r>
              <a:rPr lang="en-US" dirty="0"/>
              <a:t>Died for us</a:t>
            </a:r>
          </a:p>
          <a:p>
            <a:pPr lvl="1"/>
            <a:r>
              <a:rPr lang="en-US" dirty="0"/>
              <a:t>Forgiven us</a:t>
            </a:r>
          </a:p>
          <a:p>
            <a:pPr lvl="1"/>
            <a:r>
              <a:rPr lang="en-US" dirty="0"/>
              <a:t>Adopted us </a:t>
            </a:r>
          </a:p>
          <a:p>
            <a:pPr lvl="1"/>
            <a:r>
              <a:rPr lang="en-US" dirty="0"/>
              <a:t>Given us purpose</a:t>
            </a:r>
          </a:p>
        </p:txBody>
      </p:sp>
    </p:spTree>
    <p:extLst>
      <p:ext uri="{BB962C8B-B14F-4D97-AF65-F5344CB8AC3E}">
        <p14:creationId xmlns:p14="http://schemas.microsoft.com/office/powerpoint/2010/main" val="20808101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8384EA25-11BA-38F8-8069-C67484764938}"/>
              </a:ext>
            </a:extLst>
          </p:cNvPr>
          <p:cNvSpPr>
            <a:spLocks noGrp="1"/>
          </p:cNvSpPr>
          <p:nvPr>
            <p:ph type="title"/>
          </p:nvPr>
        </p:nvSpPr>
        <p:spPr/>
        <p:txBody>
          <a:bodyPr/>
          <a:lstStyle/>
          <a:p>
            <a:r>
              <a:rPr lang="en-US" dirty="0"/>
              <a:t>The others first perspective</a:t>
            </a:r>
          </a:p>
        </p:txBody>
      </p:sp>
      <p:sp>
        <p:nvSpPr>
          <p:cNvPr id="3" name="Content Placeholder 2">
            <a:extLst>
              <a:ext uri="{FF2B5EF4-FFF2-40B4-BE49-F238E27FC236}">
                <a16:creationId xmlns:a16="http://schemas.microsoft.com/office/drawing/2014/main" xmlns="" id="{30A58638-59D5-0B40-B591-625CDDEE782C}"/>
              </a:ext>
            </a:extLst>
          </p:cNvPr>
          <p:cNvSpPr>
            <a:spLocks noGrp="1"/>
          </p:cNvSpPr>
          <p:nvPr>
            <p:ph idx="1"/>
          </p:nvPr>
        </p:nvSpPr>
        <p:spPr/>
        <p:txBody>
          <a:bodyPr>
            <a:normAutofit/>
          </a:bodyPr>
          <a:lstStyle/>
          <a:p>
            <a:r>
              <a:rPr lang="en-US" dirty="0"/>
              <a:t>I’m reminding you of these great truths for a reason</a:t>
            </a:r>
          </a:p>
        </p:txBody>
      </p:sp>
    </p:spTree>
    <p:extLst>
      <p:ext uri="{BB962C8B-B14F-4D97-AF65-F5344CB8AC3E}">
        <p14:creationId xmlns:p14="http://schemas.microsoft.com/office/powerpoint/2010/main" val="30141025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8384EA25-11BA-38F8-8069-C67484764938}"/>
              </a:ext>
            </a:extLst>
          </p:cNvPr>
          <p:cNvSpPr>
            <a:spLocks noGrp="1"/>
          </p:cNvSpPr>
          <p:nvPr>
            <p:ph type="title"/>
          </p:nvPr>
        </p:nvSpPr>
        <p:spPr/>
        <p:txBody>
          <a:bodyPr/>
          <a:lstStyle/>
          <a:p>
            <a:r>
              <a:rPr lang="en-US" b="1" dirty="0"/>
              <a:t>Ephesians 3:14–19 (NASB95) </a:t>
            </a:r>
            <a:endParaRPr lang="en-US" dirty="0"/>
          </a:p>
        </p:txBody>
      </p:sp>
      <p:sp>
        <p:nvSpPr>
          <p:cNvPr id="3" name="Content Placeholder 2">
            <a:extLst>
              <a:ext uri="{FF2B5EF4-FFF2-40B4-BE49-F238E27FC236}">
                <a16:creationId xmlns:a16="http://schemas.microsoft.com/office/drawing/2014/main" xmlns="" id="{30A58638-59D5-0B40-B591-625CDDEE782C}"/>
              </a:ext>
            </a:extLst>
          </p:cNvPr>
          <p:cNvSpPr>
            <a:spLocks noGrp="1"/>
          </p:cNvSpPr>
          <p:nvPr>
            <p:ph idx="1"/>
          </p:nvPr>
        </p:nvSpPr>
        <p:spPr/>
        <p:txBody>
          <a:bodyPr>
            <a:normAutofit fontScale="92500" lnSpcReduction="20000"/>
          </a:bodyPr>
          <a:lstStyle/>
          <a:p>
            <a:pPr marL="0" indent="0" algn="l" rtl="0">
              <a:buNone/>
            </a:pPr>
            <a:r>
              <a:rPr lang="en-US" b="1" i="0" u="none" baseline="0" dirty="0"/>
              <a:t>17</a:t>
            </a:r>
            <a:r>
              <a:rPr lang="en-US" b="0" i="0" u="none" baseline="0" dirty="0"/>
              <a:t> </a:t>
            </a:r>
            <a:r>
              <a:rPr lang="en-US" b="0" i="0" u="sng" baseline="0" dirty="0"/>
              <a:t>so that </a:t>
            </a:r>
            <a:r>
              <a:rPr lang="en-US" b="0" i="0" u="none" baseline="0" dirty="0"/>
              <a:t>Christ may dwell in your hearts through faith; and that you, being rooted and grounded in love, </a:t>
            </a:r>
            <a:r>
              <a:rPr lang="en-US" b="1" i="0" u="none" baseline="0" dirty="0"/>
              <a:t>18</a:t>
            </a:r>
            <a:r>
              <a:rPr lang="en-US" b="0" i="0" u="none" baseline="0" dirty="0"/>
              <a:t> may be able to comprehend with all the saints what is the breadth and length and height and depth, </a:t>
            </a:r>
            <a:r>
              <a:rPr lang="en-US" b="1" i="0" u="none" baseline="0" dirty="0"/>
              <a:t>19</a:t>
            </a:r>
            <a:r>
              <a:rPr lang="en-US" b="0" i="0" u="none" baseline="0" dirty="0"/>
              <a:t> and to know the love of Christ which surpasses knowledge, </a:t>
            </a:r>
            <a:r>
              <a:rPr lang="en-US" b="0" i="0" u="sng" baseline="0" dirty="0"/>
              <a:t>that you may be filled </a:t>
            </a:r>
            <a:r>
              <a:rPr lang="en-US" b="0" i="0" u="none" baseline="0" dirty="0"/>
              <a:t>up to all the fullness of God.</a:t>
            </a:r>
          </a:p>
        </p:txBody>
      </p:sp>
    </p:spTree>
    <p:extLst>
      <p:ext uri="{BB962C8B-B14F-4D97-AF65-F5344CB8AC3E}">
        <p14:creationId xmlns:p14="http://schemas.microsoft.com/office/powerpoint/2010/main" val="396215483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8384EA25-11BA-38F8-8069-C67484764938}"/>
              </a:ext>
            </a:extLst>
          </p:cNvPr>
          <p:cNvSpPr>
            <a:spLocks noGrp="1"/>
          </p:cNvSpPr>
          <p:nvPr>
            <p:ph type="title"/>
          </p:nvPr>
        </p:nvSpPr>
        <p:spPr/>
        <p:txBody>
          <a:bodyPr/>
          <a:lstStyle/>
          <a:p>
            <a:r>
              <a:rPr lang="en-US" dirty="0"/>
              <a:t>The others first perspective</a:t>
            </a:r>
          </a:p>
        </p:txBody>
      </p:sp>
      <p:sp>
        <p:nvSpPr>
          <p:cNvPr id="3" name="Content Placeholder 2">
            <a:extLst>
              <a:ext uri="{FF2B5EF4-FFF2-40B4-BE49-F238E27FC236}">
                <a16:creationId xmlns:a16="http://schemas.microsoft.com/office/drawing/2014/main" xmlns="" id="{30A58638-59D5-0B40-B591-625CDDEE782C}"/>
              </a:ext>
            </a:extLst>
          </p:cNvPr>
          <p:cNvSpPr>
            <a:spLocks noGrp="1"/>
          </p:cNvSpPr>
          <p:nvPr>
            <p:ph idx="1"/>
          </p:nvPr>
        </p:nvSpPr>
        <p:spPr/>
        <p:txBody>
          <a:bodyPr>
            <a:normAutofit/>
          </a:bodyPr>
          <a:lstStyle/>
          <a:p>
            <a:r>
              <a:rPr lang="en-US" b="0" i="0" u="none" baseline="0" dirty="0"/>
              <a:t>If you know God’s love</a:t>
            </a:r>
          </a:p>
          <a:p>
            <a:pPr lvl="1"/>
            <a:r>
              <a:rPr lang="en-US" dirty="0"/>
              <a:t>You will be empowered</a:t>
            </a:r>
          </a:p>
          <a:p>
            <a:pPr lvl="1"/>
            <a:r>
              <a:rPr lang="en-US" b="0" i="0" u="none" baseline="0" dirty="0"/>
              <a:t>Regardless of circumstance</a:t>
            </a:r>
          </a:p>
          <a:p>
            <a:pPr lvl="1"/>
            <a:r>
              <a:rPr lang="en-US" dirty="0"/>
              <a:t>This is called the vertical perspective</a:t>
            </a:r>
            <a:endParaRPr lang="en-US" b="0" i="0" u="none" baseline="0" dirty="0"/>
          </a:p>
        </p:txBody>
      </p:sp>
    </p:spTree>
    <p:extLst>
      <p:ext uri="{BB962C8B-B14F-4D97-AF65-F5344CB8AC3E}">
        <p14:creationId xmlns:p14="http://schemas.microsoft.com/office/powerpoint/2010/main" val="31916661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8384EA25-11BA-38F8-8069-C67484764938}"/>
              </a:ext>
            </a:extLst>
          </p:cNvPr>
          <p:cNvSpPr>
            <a:spLocks noGrp="1"/>
          </p:cNvSpPr>
          <p:nvPr>
            <p:ph type="title"/>
          </p:nvPr>
        </p:nvSpPr>
        <p:spPr/>
        <p:txBody>
          <a:bodyPr/>
          <a:lstStyle/>
          <a:p>
            <a:r>
              <a:rPr lang="en-US" dirty="0"/>
              <a:t>The others first perspective</a:t>
            </a:r>
          </a:p>
        </p:txBody>
      </p:sp>
      <p:sp>
        <p:nvSpPr>
          <p:cNvPr id="3" name="Content Placeholder 2">
            <a:extLst>
              <a:ext uri="{FF2B5EF4-FFF2-40B4-BE49-F238E27FC236}">
                <a16:creationId xmlns:a16="http://schemas.microsoft.com/office/drawing/2014/main" xmlns="" id="{30A58638-59D5-0B40-B591-625CDDEE782C}"/>
              </a:ext>
            </a:extLst>
          </p:cNvPr>
          <p:cNvSpPr>
            <a:spLocks noGrp="1"/>
          </p:cNvSpPr>
          <p:nvPr>
            <p:ph idx="1"/>
          </p:nvPr>
        </p:nvSpPr>
        <p:spPr/>
        <p:txBody>
          <a:bodyPr>
            <a:normAutofit/>
          </a:bodyPr>
          <a:lstStyle/>
          <a:p>
            <a:r>
              <a:rPr lang="en-US" b="0" i="0" u="none" baseline="0" dirty="0"/>
              <a:t>If you know God’s love</a:t>
            </a:r>
          </a:p>
          <a:p>
            <a:pPr lvl="1"/>
            <a:r>
              <a:rPr lang="en-US" dirty="0"/>
              <a:t>You will be empowered</a:t>
            </a:r>
          </a:p>
          <a:p>
            <a:pPr lvl="1"/>
            <a:r>
              <a:rPr lang="en-US" b="0" i="0" u="none" baseline="0" dirty="0"/>
              <a:t>Regardless of circumstance</a:t>
            </a:r>
          </a:p>
          <a:p>
            <a:pPr lvl="1"/>
            <a:r>
              <a:rPr lang="en-US" dirty="0"/>
              <a:t>This is called the vertical perspective</a:t>
            </a:r>
            <a:endParaRPr lang="en-US" b="0" i="0" u="none" baseline="0" dirty="0"/>
          </a:p>
        </p:txBody>
      </p:sp>
      <p:sp>
        <p:nvSpPr>
          <p:cNvPr id="5" name="TextBox 4">
            <a:extLst>
              <a:ext uri="{FF2B5EF4-FFF2-40B4-BE49-F238E27FC236}">
                <a16:creationId xmlns:a16="http://schemas.microsoft.com/office/drawing/2014/main" xmlns="" id="{48B2427E-A913-8537-BD00-D7A60B7481BC}"/>
              </a:ext>
            </a:extLst>
          </p:cNvPr>
          <p:cNvSpPr txBox="1"/>
          <p:nvPr/>
        </p:nvSpPr>
        <p:spPr>
          <a:xfrm>
            <a:off x="168235" y="596705"/>
            <a:ext cx="11009102" cy="4401205"/>
          </a:xfrm>
          <a:prstGeom prst="rect">
            <a:avLst/>
          </a:prstGeom>
        </p:spPr>
        <p:style>
          <a:lnRef idx="2">
            <a:schemeClr val="accent6">
              <a:shade val="15000"/>
            </a:schemeClr>
          </a:lnRef>
          <a:fillRef idx="1">
            <a:schemeClr val="accent6"/>
          </a:fillRef>
          <a:effectRef idx="0">
            <a:schemeClr val="accent6"/>
          </a:effectRef>
          <a:fontRef idx="minor">
            <a:schemeClr val="lt1"/>
          </a:fontRef>
        </p:style>
        <p:txBody>
          <a:bodyPr wrap="square">
            <a:spAutoFit/>
          </a:bodyPr>
          <a:lstStyle/>
          <a:p>
            <a:pPr algn="l" rtl="0"/>
            <a:r>
              <a:rPr lang="en-US" sz="4000" b="1" dirty="0"/>
              <a:t>2 Corinthians 4:17–18 (NASB95) — </a:t>
            </a:r>
            <a:r>
              <a:rPr lang="en-US" sz="4000" b="1" i="0" u="none" baseline="0" dirty="0"/>
              <a:t>17</a:t>
            </a:r>
            <a:r>
              <a:rPr lang="en-US" sz="4000" b="0" i="0" u="none" baseline="0" dirty="0"/>
              <a:t> For momentary, light affliction is producing for us an eternal weight of glory far beyond all comparison, </a:t>
            </a:r>
            <a:r>
              <a:rPr lang="en-US" sz="4000" b="1" i="0" u="none" baseline="0" dirty="0"/>
              <a:t>18</a:t>
            </a:r>
            <a:r>
              <a:rPr lang="en-US" sz="4000" b="0" i="0" u="none" baseline="0" dirty="0"/>
              <a:t> while we look not at the things which are seen, but at the things which are not seen; for the things which are seen are temporal, but the things which are not seen are eternal.</a:t>
            </a:r>
          </a:p>
        </p:txBody>
      </p:sp>
    </p:spTree>
    <p:extLst>
      <p:ext uri="{BB962C8B-B14F-4D97-AF65-F5344CB8AC3E}">
        <p14:creationId xmlns:p14="http://schemas.microsoft.com/office/powerpoint/2010/main" val="118096319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4E89F4BB-40CD-7F28-8483-D7D44288BAE6}"/>
              </a:ext>
            </a:extLst>
          </p:cNvPr>
          <p:cNvSpPr>
            <a:spLocks noGrp="1"/>
          </p:cNvSpPr>
          <p:nvPr>
            <p:ph type="title"/>
          </p:nvPr>
        </p:nvSpPr>
        <p:spPr/>
        <p:txBody>
          <a:bodyPr/>
          <a:lstStyle/>
          <a:p>
            <a:r>
              <a:rPr lang="en-US" dirty="0"/>
              <a:t>The normal reaction to pain</a:t>
            </a:r>
          </a:p>
        </p:txBody>
      </p:sp>
      <p:sp>
        <p:nvSpPr>
          <p:cNvPr id="3" name="Content Placeholder 2">
            <a:extLst>
              <a:ext uri="{FF2B5EF4-FFF2-40B4-BE49-F238E27FC236}">
                <a16:creationId xmlns:a16="http://schemas.microsoft.com/office/drawing/2014/main" xmlns="" id="{405EDC88-3C96-17A0-64D1-97A8D3539529}"/>
              </a:ext>
            </a:extLst>
          </p:cNvPr>
          <p:cNvSpPr>
            <a:spLocks noGrp="1"/>
          </p:cNvSpPr>
          <p:nvPr>
            <p:ph idx="1"/>
          </p:nvPr>
        </p:nvSpPr>
        <p:spPr/>
        <p:txBody>
          <a:bodyPr/>
          <a:lstStyle/>
          <a:p>
            <a:r>
              <a:rPr lang="en-US" dirty="0"/>
              <a:t>I didn’t get that promotion</a:t>
            </a:r>
          </a:p>
          <a:p>
            <a:r>
              <a:rPr lang="en-US" dirty="0"/>
              <a:t>My kid is in trouble at school</a:t>
            </a:r>
          </a:p>
          <a:p>
            <a:r>
              <a:rPr lang="en-US" dirty="0"/>
              <a:t>My spouse won’t listen to me</a:t>
            </a:r>
          </a:p>
          <a:p>
            <a:r>
              <a:rPr lang="en-US" dirty="0"/>
              <a:t>My health is failing</a:t>
            </a:r>
          </a:p>
        </p:txBody>
      </p:sp>
    </p:spTree>
    <p:extLst>
      <p:ext uri="{BB962C8B-B14F-4D97-AF65-F5344CB8AC3E}">
        <p14:creationId xmlns:p14="http://schemas.microsoft.com/office/powerpoint/2010/main" val="36182036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4E89F4BB-40CD-7F28-8483-D7D44288BAE6}"/>
              </a:ext>
            </a:extLst>
          </p:cNvPr>
          <p:cNvSpPr>
            <a:spLocks noGrp="1"/>
          </p:cNvSpPr>
          <p:nvPr>
            <p:ph type="title"/>
          </p:nvPr>
        </p:nvSpPr>
        <p:spPr/>
        <p:txBody>
          <a:bodyPr/>
          <a:lstStyle/>
          <a:p>
            <a:r>
              <a:rPr lang="en-US" dirty="0"/>
              <a:t>The normal reaction to pain</a:t>
            </a:r>
          </a:p>
        </p:txBody>
      </p:sp>
      <p:sp>
        <p:nvSpPr>
          <p:cNvPr id="3" name="Content Placeholder 2">
            <a:extLst>
              <a:ext uri="{FF2B5EF4-FFF2-40B4-BE49-F238E27FC236}">
                <a16:creationId xmlns:a16="http://schemas.microsoft.com/office/drawing/2014/main" xmlns="" id="{405EDC88-3C96-17A0-64D1-97A8D3539529}"/>
              </a:ext>
            </a:extLst>
          </p:cNvPr>
          <p:cNvSpPr>
            <a:spLocks noGrp="1"/>
          </p:cNvSpPr>
          <p:nvPr>
            <p:ph idx="1"/>
          </p:nvPr>
        </p:nvSpPr>
        <p:spPr/>
        <p:txBody>
          <a:bodyPr>
            <a:normAutofit/>
          </a:bodyPr>
          <a:lstStyle/>
          <a:p>
            <a:r>
              <a:rPr lang="en-US" dirty="0"/>
              <a:t>My home group isn’t growing</a:t>
            </a:r>
          </a:p>
          <a:p>
            <a:r>
              <a:rPr lang="en-US" dirty="0"/>
              <a:t>My friends and co-workers don’t want to hear about God</a:t>
            </a:r>
          </a:p>
          <a:p>
            <a:r>
              <a:rPr lang="en-US" dirty="0"/>
              <a:t>My church is being dragged through the mud</a:t>
            </a:r>
          </a:p>
          <a:p>
            <a:r>
              <a:rPr lang="en-US" dirty="0"/>
              <a:t>The world is falling apart</a:t>
            </a:r>
          </a:p>
        </p:txBody>
      </p:sp>
    </p:spTree>
    <p:extLst>
      <p:ext uri="{BB962C8B-B14F-4D97-AF65-F5344CB8AC3E}">
        <p14:creationId xmlns:p14="http://schemas.microsoft.com/office/powerpoint/2010/main" val="37850976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92A5603A-5303-841F-9FBE-A56D85211164}"/>
              </a:ext>
            </a:extLst>
          </p:cNvPr>
          <p:cNvSpPr>
            <a:spLocks noGrp="1"/>
          </p:cNvSpPr>
          <p:nvPr>
            <p:ph type="title"/>
          </p:nvPr>
        </p:nvSpPr>
        <p:spPr/>
        <p:txBody>
          <a:bodyPr/>
          <a:lstStyle/>
          <a:p>
            <a:r>
              <a:rPr lang="en-US" dirty="0"/>
              <a:t>The normal reaction to pain</a:t>
            </a:r>
          </a:p>
        </p:txBody>
      </p:sp>
      <p:sp>
        <p:nvSpPr>
          <p:cNvPr id="3" name="Content Placeholder 2">
            <a:extLst>
              <a:ext uri="{FF2B5EF4-FFF2-40B4-BE49-F238E27FC236}">
                <a16:creationId xmlns:a16="http://schemas.microsoft.com/office/drawing/2014/main" xmlns="" id="{D4CB6CC7-25CF-2DDC-8521-C53246EFA0D0}"/>
              </a:ext>
            </a:extLst>
          </p:cNvPr>
          <p:cNvSpPr>
            <a:spLocks noGrp="1"/>
          </p:cNvSpPr>
          <p:nvPr>
            <p:ph idx="1"/>
          </p:nvPr>
        </p:nvSpPr>
        <p:spPr/>
        <p:txBody>
          <a:bodyPr/>
          <a:lstStyle/>
          <a:p>
            <a:r>
              <a:rPr lang="en-US" dirty="0"/>
              <a:t>We get demoralized</a:t>
            </a:r>
          </a:p>
          <a:p>
            <a:r>
              <a:rPr lang="en-US" dirty="0"/>
              <a:t>We complain</a:t>
            </a:r>
          </a:p>
          <a:p>
            <a:r>
              <a:rPr lang="en-US" dirty="0"/>
              <a:t>We blame</a:t>
            </a:r>
          </a:p>
          <a:p>
            <a:r>
              <a:rPr lang="en-US" dirty="0"/>
              <a:t>We withdraw</a:t>
            </a:r>
          </a:p>
        </p:txBody>
      </p:sp>
    </p:spTree>
    <p:extLst>
      <p:ext uri="{BB962C8B-B14F-4D97-AF65-F5344CB8AC3E}">
        <p14:creationId xmlns:p14="http://schemas.microsoft.com/office/powerpoint/2010/main" val="17689661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074D9FD8-37DD-41EF-CB17-16894FC7C107}"/>
              </a:ext>
            </a:extLst>
          </p:cNvPr>
          <p:cNvSpPr>
            <a:spLocks noGrp="1"/>
          </p:cNvSpPr>
          <p:nvPr>
            <p:ph type="title"/>
          </p:nvPr>
        </p:nvSpPr>
        <p:spPr/>
        <p:txBody>
          <a:bodyPr/>
          <a:lstStyle/>
          <a:p>
            <a:r>
              <a:rPr lang="en-US" b="1" dirty="0"/>
              <a:t>Ephesians 3:16 (NASB95) </a:t>
            </a:r>
            <a:endParaRPr lang="en-US" dirty="0"/>
          </a:p>
        </p:txBody>
      </p:sp>
      <p:sp>
        <p:nvSpPr>
          <p:cNvPr id="3" name="Content Placeholder 2">
            <a:extLst>
              <a:ext uri="{FF2B5EF4-FFF2-40B4-BE49-F238E27FC236}">
                <a16:creationId xmlns:a16="http://schemas.microsoft.com/office/drawing/2014/main" xmlns="" id="{B2729461-F1E2-80D1-080D-ACC6CC821E5A}"/>
              </a:ext>
            </a:extLst>
          </p:cNvPr>
          <p:cNvSpPr>
            <a:spLocks noGrp="1"/>
          </p:cNvSpPr>
          <p:nvPr>
            <p:ph idx="1"/>
          </p:nvPr>
        </p:nvSpPr>
        <p:spPr/>
        <p:txBody>
          <a:bodyPr>
            <a:normAutofit fontScale="92500" lnSpcReduction="20000"/>
          </a:bodyPr>
          <a:lstStyle/>
          <a:p>
            <a:pPr marL="0" indent="0">
              <a:buNone/>
            </a:pPr>
            <a:r>
              <a:rPr lang="en-US" b="0" i="0" u="none" baseline="0" dirty="0"/>
              <a:t>…to be strengthened with power through His Spirit in the inner man,</a:t>
            </a:r>
          </a:p>
          <a:p>
            <a:pPr marL="0" indent="0">
              <a:buNone/>
            </a:pPr>
            <a:r>
              <a:rPr kumimoji="0" lang="en-US" sz="5400" b="1" i="0" u="none" strike="noStrike" kern="1200" cap="all" spc="0" normalizeH="0" baseline="0" noProof="0" dirty="0">
                <a:ln>
                  <a:noFill/>
                </a:ln>
                <a:solidFill>
                  <a:srgbClr val="72DB2B">
                    <a:lumMod val="75000"/>
                  </a:srgbClr>
                </a:solidFill>
                <a:effectLst/>
                <a:uLnTx/>
                <a:uFillTx/>
                <a:latin typeface="Lao UI" panose="020B0502040204020203" pitchFamily="34" charset="0"/>
                <a:ea typeface="+mj-ea"/>
                <a:cs typeface="Lao UI" panose="020B0502040204020203" pitchFamily="34" charset="0"/>
              </a:rPr>
              <a:t>Ephesians 3:19 (NASB95) </a:t>
            </a:r>
            <a:endParaRPr lang="en-US" b="0" i="0" u="none" baseline="0" dirty="0"/>
          </a:p>
          <a:p>
            <a:pPr marL="0" indent="0">
              <a:buNone/>
            </a:pPr>
            <a:r>
              <a:rPr lang="en-US" b="1" i="0" u="none" baseline="0" dirty="0"/>
              <a:t>19</a:t>
            </a:r>
            <a:r>
              <a:rPr lang="en-US" b="0" i="0" u="none" baseline="0" dirty="0"/>
              <a:t> and to know the love of Christ which surpasses knowledge, </a:t>
            </a:r>
            <a:r>
              <a:rPr lang="en-US" b="0" i="0" u="sng" baseline="0" dirty="0"/>
              <a:t>that you may be filled </a:t>
            </a:r>
            <a:r>
              <a:rPr lang="en-US" b="0" i="0" u="none" baseline="0" dirty="0"/>
              <a:t>up to all the fullness of God.</a:t>
            </a:r>
            <a:endParaRPr lang="en-US" dirty="0"/>
          </a:p>
        </p:txBody>
      </p:sp>
    </p:spTree>
    <p:extLst>
      <p:ext uri="{BB962C8B-B14F-4D97-AF65-F5344CB8AC3E}">
        <p14:creationId xmlns:p14="http://schemas.microsoft.com/office/powerpoint/2010/main" val="32292580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CD985E22-4191-8C7A-BC75-6C0EA7D04B22}"/>
              </a:ext>
            </a:extLst>
          </p:cNvPr>
          <p:cNvSpPr>
            <a:spLocks noGrp="1"/>
          </p:cNvSpPr>
          <p:nvPr>
            <p:ph type="title"/>
          </p:nvPr>
        </p:nvSpPr>
        <p:spPr/>
        <p:txBody>
          <a:bodyPr/>
          <a:lstStyle/>
          <a:p>
            <a:r>
              <a:rPr lang="en-US" dirty="0"/>
              <a:t>What Paul knew</a:t>
            </a:r>
          </a:p>
        </p:txBody>
      </p:sp>
      <p:sp>
        <p:nvSpPr>
          <p:cNvPr id="3" name="Content Placeholder 2">
            <a:extLst>
              <a:ext uri="{FF2B5EF4-FFF2-40B4-BE49-F238E27FC236}">
                <a16:creationId xmlns:a16="http://schemas.microsoft.com/office/drawing/2014/main" xmlns="" id="{CBD250A5-E1EB-BD82-92C5-C6A8DC6059F2}"/>
              </a:ext>
            </a:extLst>
          </p:cNvPr>
          <p:cNvSpPr>
            <a:spLocks noGrp="1"/>
          </p:cNvSpPr>
          <p:nvPr>
            <p:ph idx="1"/>
          </p:nvPr>
        </p:nvSpPr>
        <p:spPr/>
        <p:txBody>
          <a:bodyPr/>
          <a:lstStyle/>
          <a:p>
            <a:r>
              <a:rPr lang="en-US" dirty="0"/>
              <a:t>God loves him</a:t>
            </a:r>
          </a:p>
          <a:p>
            <a:r>
              <a:rPr lang="en-US" dirty="0"/>
              <a:t>God is in charge</a:t>
            </a:r>
          </a:p>
          <a:p>
            <a:r>
              <a:rPr lang="en-US" dirty="0"/>
              <a:t>He would go to heaven</a:t>
            </a:r>
          </a:p>
        </p:txBody>
      </p:sp>
    </p:spTree>
    <p:extLst>
      <p:ext uri="{BB962C8B-B14F-4D97-AF65-F5344CB8AC3E}">
        <p14:creationId xmlns:p14="http://schemas.microsoft.com/office/powerpoint/2010/main" val="2190126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CD985E22-4191-8C7A-BC75-6C0EA7D04B22}"/>
              </a:ext>
            </a:extLst>
          </p:cNvPr>
          <p:cNvSpPr>
            <a:spLocks noGrp="1"/>
          </p:cNvSpPr>
          <p:nvPr>
            <p:ph type="title"/>
          </p:nvPr>
        </p:nvSpPr>
        <p:spPr/>
        <p:txBody>
          <a:bodyPr>
            <a:normAutofit fontScale="90000"/>
          </a:bodyPr>
          <a:lstStyle/>
          <a:p>
            <a:r>
              <a:rPr lang="en-US" dirty="0"/>
              <a:t>What Paul couldn’t have known</a:t>
            </a:r>
          </a:p>
        </p:txBody>
      </p:sp>
      <p:sp>
        <p:nvSpPr>
          <p:cNvPr id="3" name="Content Placeholder 2">
            <a:extLst>
              <a:ext uri="{FF2B5EF4-FFF2-40B4-BE49-F238E27FC236}">
                <a16:creationId xmlns:a16="http://schemas.microsoft.com/office/drawing/2014/main" xmlns="" id="{CBD250A5-E1EB-BD82-92C5-C6A8DC6059F2}"/>
              </a:ext>
            </a:extLst>
          </p:cNvPr>
          <p:cNvSpPr>
            <a:spLocks noGrp="1"/>
          </p:cNvSpPr>
          <p:nvPr>
            <p:ph idx="1"/>
          </p:nvPr>
        </p:nvSpPr>
        <p:spPr/>
        <p:txBody>
          <a:bodyPr/>
          <a:lstStyle/>
          <a:p>
            <a:r>
              <a:rPr lang="en-US" dirty="0"/>
              <a:t>His time in prison </a:t>
            </a:r>
          </a:p>
          <a:p>
            <a:pPr lvl="1"/>
            <a:r>
              <a:rPr lang="en-US" dirty="0"/>
              <a:t>Would produce letters that would be helping people all over the world 2,000 years after he died</a:t>
            </a:r>
          </a:p>
          <a:p>
            <a:r>
              <a:rPr lang="en-US" dirty="0"/>
              <a:t>It’s no always immediately apparent why God allows these things to happen</a:t>
            </a:r>
          </a:p>
        </p:txBody>
      </p:sp>
    </p:spTree>
    <p:extLst>
      <p:ext uri="{BB962C8B-B14F-4D97-AF65-F5344CB8AC3E}">
        <p14:creationId xmlns:p14="http://schemas.microsoft.com/office/powerpoint/2010/main" val="2393461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01FE8C50-9D7F-BA4C-8EF8-EE85E7FC3165}"/>
              </a:ext>
            </a:extLst>
          </p:cNvPr>
          <p:cNvSpPr>
            <a:spLocks noGrp="1"/>
          </p:cNvSpPr>
          <p:nvPr>
            <p:ph type="title"/>
          </p:nvPr>
        </p:nvSpPr>
        <p:spPr/>
        <p:txBody>
          <a:bodyPr/>
          <a:lstStyle/>
          <a:p>
            <a:r>
              <a:rPr lang="en-US" dirty="0"/>
              <a:t>Ephesians Chapter 1-3</a:t>
            </a:r>
          </a:p>
        </p:txBody>
      </p:sp>
      <p:sp>
        <p:nvSpPr>
          <p:cNvPr id="3" name="Content Placeholder 2">
            <a:extLst>
              <a:ext uri="{FF2B5EF4-FFF2-40B4-BE49-F238E27FC236}">
                <a16:creationId xmlns:a16="http://schemas.microsoft.com/office/drawing/2014/main" xmlns="" id="{0677D284-77A9-674C-06A2-F0EB86749E5A}"/>
              </a:ext>
            </a:extLst>
          </p:cNvPr>
          <p:cNvSpPr>
            <a:spLocks noGrp="1"/>
          </p:cNvSpPr>
          <p:nvPr>
            <p:ph idx="1"/>
          </p:nvPr>
        </p:nvSpPr>
        <p:spPr/>
        <p:txBody>
          <a:bodyPr>
            <a:normAutofit lnSpcReduction="10000"/>
          </a:bodyPr>
          <a:lstStyle/>
          <a:p>
            <a:r>
              <a:rPr lang="en-US" dirty="0"/>
              <a:t>Summing up “All the things God has done”</a:t>
            </a:r>
          </a:p>
          <a:p>
            <a:pPr lvl="1"/>
            <a:r>
              <a:rPr lang="en-US" dirty="0"/>
              <a:t>This gives us a basis for unity and love among ALL PEOPLE</a:t>
            </a:r>
          </a:p>
          <a:p>
            <a:pPr lvl="2"/>
            <a:r>
              <a:rPr lang="en-US" dirty="0"/>
              <a:t>Jesus died for everyone</a:t>
            </a:r>
          </a:p>
          <a:p>
            <a:pPr lvl="2"/>
            <a:r>
              <a:rPr lang="en-US" dirty="0"/>
              <a:t>Anyone can be adopted to the family of God</a:t>
            </a:r>
          </a:p>
          <a:p>
            <a:pPr lvl="2"/>
            <a:r>
              <a:rPr lang="en-US" dirty="0"/>
              <a:t>Giving us the purpose and the mission of spreading that love and truth</a:t>
            </a:r>
          </a:p>
        </p:txBody>
      </p:sp>
    </p:spTree>
    <p:extLst>
      <p:ext uri="{BB962C8B-B14F-4D97-AF65-F5344CB8AC3E}">
        <p14:creationId xmlns:p14="http://schemas.microsoft.com/office/powerpoint/2010/main" val="14920284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A29F3930-1EB1-9262-D11A-23CA3CE75771}"/>
              </a:ext>
            </a:extLst>
          </p:cNvPr>
          <p:cNvSpPr>
            <a:spLocks noGrp="1"/>
          </p:cNvSpPr>
          <p:nvPr>
            <p:ph type="title"/>
          </p:nvPr>
        </p:nvSpPr>
        <p:spPr/>
        <p:txBody>
          <a:bodyPr/>
          <a:lstStyle/>
          <a:p>
            <a:r>
              <a:rPr lang="en-US" dirty="0"/>
              <a:t>How can I tap into this?</a:t>
            </a:r>
          </a:p>
        </p:txBody>
      </p:sp>
      <p:sp>
        <p:nvSpPr>
          <p:cNvPr id="3" name="Content Placeholder 2">
            <a:extLst>
              <a:ext uri="{FF2B5EF4-FFF2-40B4-BE49-F238E27FC236}">
                <a16:creationId xmlns:a16="http://schemas.microsoft.com/office/drawing/2014/main" xmlns="" id="{214217A7-40C1-B3FF-7C91-A40D3225B917}"/>
              </a:ext>
            </a:extLst>
          </p:cNvPr>
          <p:cNvSpPr>
            <a:spLocks noGrp="1"/>
          </p:cNvSpPr>
          <p:nvPr>
            <p:ph idx="1"/>
          </p:nvPr>
        </p:nvSpPr>
        <p:spPr/>
        <p:txBody>
          <a:bodyPr>
            <a:normAutofit fontScale="92500" lnSpcReduction="10000"/>
          </a:bodyPr>
          <a:lstStyle/>
          <a:p>
            <a:r>
              <a:rPr lang="en-US" dirty="0"/>
              <a:t>Get deep into Gods word</a:t>
            </a:r>
          </a:p>
          <a:p>
            <a:pPr marL="0" indent="0">
              <a:buNone/>
            </a:pPr>
            <a:r>
              <a:rPr lang="en-US" b="1" dirty="0"/>
              <a:t>Romans 12:2 (NASB95) — 2</a:t>
            </a:r>
            <a:r>
              <a:rPr lang="en-US" dirty="0"/>
              <a:t> And do not be conformed to this world, but be transformed by the renewing of your mind, so that you may prove what the will of God is, that which is good and acceptable and perfect.</a:t>
            </a:r>
          </a:p>
          <a:p>
            <a:pPr marL="0" indent="0">
              <a:buNone/>
            </a:pPr>
            <a:endParaRPr lang="en-US" dirty="0"/>
          </a:p>
        </p:txBody>
      </p:sp>
    </p:spTree>
    <p:extLst>
      <p:ext uri="{BB962C8B-B14F-4D97-AF65-F5344CB8AC3E}">
        <p14:creationId xmlns:p14="http://schemas.microsoft.com/office/powerpoint/2010/main" val="41364745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A29F3930-1EB1-9262-D11A-23CA3CE75771}"/>
              </a:ext>
            </a:extLst>
          </p:cNvPr>
          <p:cNvSpPr>
            <a:spLocks noGrp="1"/>
          </p:cNvSpPr>
          <p:nvPr>
            <p:ph type="title"/>
          </p:nvPr>
        </p:nvSpPr>
        <p:spPr/>
        <p:txBody>
          <a:bodyPr/>
          <a:lstStyle/>
          <a:p>
            <a:r>
              <a:rPr lang="en-US" dirty="0"/>
              <a:t>How can I tap into this?</a:t>
            </a:r>
          </a:p>
        </p:txBody>
      </p:sp>
      <p:sp>
        <p:nvSpPr>
          <p:cNvPr id="3" name="Content Placeholder 2">
            <a:extLst>
              <a:ext uri="{FF2B5EF4-FFF2-40B4-BE49-F238E27FC236}">
                <a16:creationId xmlns:a16="http://schemas.microsoft.com/office/drawing/2014/main" xmlns="" id="{214217A7-40C1-B3FF-7C91-A40D3225B917}"/>
              </a:ext>
            </a:extLst>
          </p:cNvPr>
          <p:cNvSpPr>
            <a:spLocks noGrp="1"/>
          </p:cNvSpPr>
          <p:nvPr>
            <p:ph idx="1"/>
          </p:nvPr>
        </p:nvSpPr>
        <p:spPr/>
        <p:txBody>
          <a:bodyPr/>
          <a:lstStyle/>
          <a:p>
            <a:r>
              <a:rPr lang="en-US" dirty="0"/>
              <a:t>Get deep into Gods word</a:t>
            </a:r>
          </a:p>
          <a:p>
            <a:r>
              <a:rPr lang="en-US" dirty="0"/>
              <a:t>Be suspicious of your emotions</a:t>
            </a:r>
          </a:p>
          <a:p>
            <a:r>
              <a:rPr lang="en-US" dirty="0"/>
              <a:t>Refuse to be a slave to circumstances</a:t>
            </a:r>
          </a:p>
        </p:txBody>
      </p:sp>
    </p:spTree>
    <p:extLst>
      <p:ext uri="{BB962C8B-B14F-4D97-AF65-F5344CB8AC3E}">
        <p14:creationId xmlns:p14="http://schemas.microsoft.com/office/powerpoint/2010/main" val="336682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B7E9EA63-8D04-E111-ACFB-99846C2E6436}"/>
              </a:ext>
            </a:extLst>
          </p:cNvPr>
          <p:cNvSpPr>
            <a:spLocks noGrp="1"/>
          </p:cNvSpPr>
          <p:nvPr>
            <p:ph type="title"/>
          </p:nvPr>
        </p:nvSpPr>
        <p:spPr/>
        <p:txBody>
          <a:bodyPr/>
          <a:lstStyle/>
          <a:p>
            <a:r>
              <a:rPr lang="en-US" dirty="0"/>
              <a:t>God’s power at work</a:t>
            </a:r>
          </a:p>
        </p:txBody>
      </p:sp>
      <p:sp>
        <p:nvSpPr>
          <p:cNvPr id="3" name="Content Placeholder 2">
            <a:extLst>
              <a:ext uri="{FF2B5EF4-FFF2-40B4-BE49-F238E27FC236}">
                <a16:creationId xmlns:a16="http://schemas.microsoft.com/office/drawing/2014/main" xmlns="" id="{0746BE41-0A42-7665-8A24-2EB0BC6BF076}"/>
              </a:ext>
            </a:extLst>
          </p:cNvPr>
          <p:cNvSpPr>
            <a:spLocks noGrp="1"/>
          </p:cNvSpPr>
          <p:nvPr>
            <p:ph idx="1"/>
          </p:nvPr>
        </p:nvSpPr>
        <p:spPr/>
        <p:txBody>
          <a:bodyPr/>
          <a:lstStyle/>
          <a:p>
            <a:r>
              <a:rPr lang="en-US" dirty="0"/>
              <a:t>Have you ever been used by God?</a:t>
            </a:r>
          </a:p>
          <a:p>
            <a:pPr lvl="1"/>
            <a:r>
              <a:rPr lang="en-US" dirty="0"/>
              <a:t>Has He spoken through you?</a:t>
            </a:r>
          </a:p>
          <a:p>
            <a:pPr lvl="1"/>
            <a:r>
              <a:rPr lang="en-US" dirty="0"/>
              <a:t>Served through you</a:t>
            </a:r>
          </a:p>
          <a:p>
            <a:pPr marL="457223" lvl="1" indent="0">
              <a:buNone/>
            </a:pPr>
            <a:endParaRPr lang="en-US" dirty="0"/>
          </a:p>
        </p:txBody>
      </p:sp>
      <p:sp>
        <p:nvSpPr>
          <p:cNvPr id="5" name="TextBox 4">
            <a:extLst>
              <a:ext uri="{FF2B5EF4-FFF2-40B4-BE49-F238E27FC236}">
                <a16:creationId xmlns:a16="http://schemas.microsoft.com/office/drawing/2014/main" xmlns="" id="{A2FF292C-6AB2-5041-ADD5-CAE0D216C744}"/>
              </a:ext>
            </a:extLst>
          </p:cNvPr>
          <p:cNvSpPr txBox="1"/>
          <p:nvPr/>
        </p:nvSpPr>
        <p:spPr>
          <a:xfrm>
            <a:off x="5557654" y="3485020"/>
            <a:ext cx="6246420" cy="3170099"/>
          </a:xfrm>
          <a:prstGeom prst="rect">
            <a:avLst/>
          </a:prstGeom>
        </p:spPr>
        <p:style>
          <a:lnRef idx="2">
            <a:schemeClr val="accent2">
              <a:shade val="15000"/>
            </a:schemeClr>
          </a:lnRef>
          <a:fillRef idx="1">
            <a:schemeClr val="accent2"/>
          </a:fillRef>
          <a:effectRef idx="0">
            <a:schemeClr val="accent2"/>
          </a:effectRef>
          <a:fontRef idx="minor">
            <a:schemeClr val="lt1"/>
          </a:fontRef>
        </p:style>
        <p:txBody>
          <a:bodyPr wrap="square">
            <a:spAutoFit/>
          </a:bodyPr>
          <a:lstStyle/>
          <a:p>
            <a:pPr algn="l" rtl="0"/>
            <a:r>
              <a:rPr lang="en-US" sz="4000" b="1" dirty="0"/>
              <a:t>John 4:34 (NASB95) — </a:t>
            </a:r>
            <a:r>
              <a:rPr lang="en-US" sz="4000" b="1" i="0" u="none" baseline="0" dirty="0"/>
              <a:t>34</a:t>
            </a:r>
            <a:r>
              <a:rPr lang="en-US" sz="4000" b="0" i="0" u="none" baseline="0" dirty="0"/>
              <a:t> Jesus said to them, “My food is to do the will of Him who sent Me and to accomplish His work.</a:t>
            </a:r>
          </a:p>
        </p:txBody>
      </p:sp>
    </p:spTree>
    <p:extLst>
      <p:ext uri="{BB962C8B-B14F-4D97-AF65-F5344CB8AC3E}">
        <p14:creationId xmlns:p14="http://schemas.microsoft.com/office/powerpoint/2010/main" val="19401480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85C6A152-0F82-E6BD-0A73-B4181449998B}"/>
              </a:ext>
            </a:extLst>
          </p:cNvPr>
          <p:cNvSpPr>
            <a:spLocks noGrp="1"/>
          </p:cNvSpPr>
          <p:nvPr>
            <p:ph type="title"/>
          </p:nvPr>
        </p:nvSpPr>
        <p:spPr/>
        <p:txBody>
          <a:bodyPr/>
          <a:lstStyle/>
          <a:p>
            <a:r>
              <a:rPr lang="en-US" dirty="0"/>
              <a:t>Being Motivated by truth</a:t>
            </a:r>
          </a:p>
        </p:txBody>
      </p:sp>
      <p:sp>
        <p:nvSpPr>
          <p:cNvPr id="3" name="Content Placeholder 2">
            <a:extLst>
              <a:ext uri="{FF2B5EF4-FFF2-40B4-BE49-F238E27FC236}">
                <a16:creationId xmlns:a16="http://schemas.microsoft.com/office/drawing/2014/main" xmlns="" id="{1999BF5A-2A56-8D83-3F17-F22A58D045D8}"/>
              </a:ext>
            </a:extLst>
          </p:cNvPr>
          <p:cNvSpPr>
            <a:spLocks noGrp="1"/>
          </p:cNvSpPr>
          <p:nvPr>
            <p:ph idx="1"/>
          </p:nvPr>
        </p:nvSpPr>
        <p:spPr/>
        <p:txBody>
          <a:bodyPr>
            <a:normAutofit fontScale="85000" lnSpcReduction="20000"/>
          </a:bodyPr>
          <a:lstStyle/>
          <a:p>
            <a:r>
              <a:rPr lang="en-US" dirty="0"/>
              <a:t>If you loved God more, you would be happier.</a:t>
            </a:r>
          </a:p>
          <a:p>
            <a:r>
              <a:rPr lang="en-US" dirty="0"/>
              <a:t>If you understood how much God loves you, you would be unstoppable!</a:t>
            </a:r>
          </a:p>
          <a:p>
            <a:r>
              <a:rPr lang="en-US" dirty="0"/>
              <a:t>The answer isn’t necessarily</a:t>
            </a:r>
          </a:p>
          <a:p>
            <a:pPr lvl="1"/>
            <a:r>
              <a:rPr lang="en-US" dirty="0"/>
              <a:t>Work harder</a:t>
            </a:r>
          </a:p>
          <a:p>
            <a:pPr lvl="1"/>
            <a:r>
              <a:rPr lang="en-US" dirty="0"/>
              <a:t>Sacrifice more time/money</a:t>
            </a:r>
          </a:p>
          <a:p>
            <a:pPr lvl="1"/>
            <a:r>
              <a:rPr lang="en-US" dirty="0"/>
              <a:t>It might be we just need to be a little less self focused</a:t>
            </a:r>
          </a:p>
        </p:txBody>
      </p:sp>
      <p:sp>
        <p:nvSpPr>
          <p:cNvPr id="4" name="Freeform: Shape 3">
            <a:extLst>
              <a:ext uri="{FF2B5EF4-FFF2-40B4-BE49-F238E27FC236}">
                <a16:creationId xmlns:a16="http://schemas.microsoft.com/office/drawing/2014/main" xmlns="" id="{E0AAA227-B4C0-6D68-B148-80A7B8ADDE45}"/>
              </a:ext>
            </a:extLst>
          </p:cNvPr>
          <p:cNvSpPr/>
          <p:nvPr/>
        </p:nvSpPr>
        <p:spPr>
          <a:xfrm>
            <a:off x="225630" y="1804161"/>
            <a:ext cx="11620500" cy="787757"/>
          </a:xfrm>
          <a:custGeom>
            <a:avLst/>
            <a:gdLst>
              <a:gd name="connsiteX0" fmla="*/ 0 w 11620500"/>
              <a:gd name="connsiteY0" fmla="*/ 476250 h 787757"/>
              <a:gd name="connsiteX1" fmla="*/ 63500 w 11620500"/>
              <a:gd name="connsiteY1" fmla="*/ 457200 h 787757"/>
              <a:gd name="connsiteX2" fmla="*/ 133350 w 11620500"/>
              <a:gd name="connsiteY2" fmla="*/ 387350 h 787757"/>
              <a:gd name="connsiteX3" fmla="*/ 285750 w 11620500"/>
              <a:gd name="connsiteY3" fmla="*/ 203200 h 787757"/>
              <a:gd name="connsiteX4" fmla="*/ 514350 w 11620500"/>
              <a:gd name="connsiteY4" fmla="*/ 0 h 787757"/>
              <a:gd name="connsiteX5" fmla="*/ 546100 w 11620500"/>
              <a:gd name="connsiteY5" fmla="*/ 82550 h 787757"/>
              <a:gd name="connsiteX6" fmla="*/ 603250 w 11620500"/>
              <a:gd name="connsiteY6" fmla="*/ 311150 h 787757"/>
              <a:gd name="connsiteX7" fmla="*/ 679450 w 11620500"/>
              <a:gd name="connsiteY7" fmla="*/ 457200 h 787757"/>
              <a:gd name="connsiteX8" fmla="*/ 1479550 w 11620500"/>
              <a:gd name="connsiteY8" fmla="*/ 95250 h 787757"/>
              <a:gd name="connsiteX9" fmla="*/ 1504950 w 11620500"/>
              <a:gd name="connsiteY9" fmla="*/ 184150 h 787757"/>
              <a:gd name="connsiteX10" fmla="*/ 1562100 w 11620500"/>
              <a:gd name="connsiteY10" fmla="*/ 368300 h 787757"/>
              <a:gd name="connsiteX11" fmla="*/ 1771650 w 11620500"/>
              <a:gd name="connsiteY11" fmla="*/ 196850 h 787757"/>
              <a:gd name="connsiteX12" fmla="*/ 1911350 w 11620500"/>
              <a:gd name="connsiteY12" fmla="*/ 361950 h 787757"/>
              <a:gd name="connsiteX13" fmla="*/ 2711450 w 11620500"/>
              <a:gd name="connsiteY13" fmla="*/ 406400 h 787757"/>
              <a:gd name="connsiteX14" fmla="*/ 3079750 w 11620500"/>
              <a:gd name="connsiteY14" fmla="*/ 330200 h 787757"/>
              <a:gd name="connsiteX15" fmla="*/ 3136900 w 11620500"/>
              <a:gd name="connsiteY15" fmla="*/ 355600 h 787757"/>
              <a:gd name="connsiteX16" fmla="*/ 3670300 w 11620500"/>
              <a:gd name="connsiteY16" fmla="*/ 285750 h 787757"/>
              <a:gd name="connsiteX17" fmla="*/ 3505200 w 11620500"/>
              <a:gd name="connsiteY17" fmla="*/ 146050 h 787757"/>
              <a:gd name="connsiteX18" fmla="*/ 3333750 w 11620500"/>
              <a:gd name="connsiteY18" fmla="*/ 177800 h 787757"/>
              <a:gd name="connsiteX19" fmla="*/ 3409950 w 11620500"/>
              <a:gd name="connsiteY19" fmla="*/ 234950 h 787757"/>
              <a:gd name="connsiteX20" fmla="*/ 3543300 w 11620500"/>
              <a:gd name="connsiteY20" fmla="*/ 203200 h 787757"/>
              <a:gd name="connsiteX21" fmla="*/ 3384550 w 11620500"/>
              <a:gd name="connsiteY21" fmla="*/ 88900 h 787757"/>
              <a:gd name="connsiteX22" fmla="*/ 3041650 w 11620500"/>
              <a:gd name="connsiteY22" fmla="*/ 279400 h 787757"/>
              <a:gd name="connsiteX23" fmla="*/ 3117850 w 11620500"/>
              <a:gd name="connsiteY23" fmla="*/ 317500 h 787757"/>
              <a:gd name="connsiteX24" fmla="*/ 2952750 w 11620500"/>
              <a:gd name="connsiteY24" fmla="*/ 279400 h 787757"/>
              <a:gd name="connsiteX25" fmla="*/ 1143000 w 11620500"/>
              <a:gd name="connsiteY25" fmla="*/ 152400 h 787757"/>
              <a:gd name="connsiteX26" fmla="*/ 1079500 w 11620500"/>
              <a:gd name="connsiteY26" fmla="*/ 171450 h 787757"/>
              <a:gd name="connsiteX27" fmla="*/ 1130300 w 11620500"/>
              <a:gd name="connsiteY27" fmla="*/ 222250 h 787757"/>
              <a:gd name="connsiteX28" fmla="*/ 1530350 w 11620500"/>
              <a:gd name="connsiteY28" fmla="*/ 228600 h 787757"/>
              <a:gd name="connsiteX29" fmla="*/ 6546850 w 11620500"/>
              <a:gd name="connsiteY29" fmla="*/ 654050 h 787757"/>
              <a:gd name="connsiteX30" fmla="*/ 7473950 w 11620500"/>
              <a:gd name="connsiteY30" fmla="*/ 787400 h 787757"/>
              <a:gd name="connsiteX31" fmla="*/ 7759700 w 11620500"/>
              <a:gd name="connsiteY31" fmla="*/ 717550 h 787757"/>
              <a:gd name="connsiteX32" fmla="*/ 7994650 w 11620500"/>
              <a:gd name="connsiteY32" fmla="*/ 571500 h 787757"/>
              <a:gd name="connsiteX33" fmla="*/ 8001000 w 11620500"/>
              <a:gd name="connsiteY33" fmla="*/ 463550 h 787757"/>
              <a:gd name="connsiteX34" fmla="*/ 7556500 w 11620500"/>
              <a:gd name="connsiteY34" fmla="*/ 215900 h 787757"/>
              <a:gd name="connsiteX35" fmla="*/ 6711950 w 11620500"/>
              <a:gd name="connsiteY35" fmla="*/ 146050 h 787757"/>
              <a:gd name="connsiteX36" fmla="*/ 5213350 w 11620500"/>
              <a:gd name="connsiteY36" fmla="*/ 412750 h 787757"/>
              <a:gd name="connsiteX37" fmla="*/ 5441950 w 11620500"/>
              <a:gd name="connsiteY37" fmla="*/ 304800 h 787757"/>
              <a:gd name="connsiteX38" fmla="*/ 4870450 w 11620500"/>
              <a:gd name="connsiteY38" fmla="*/ 234950 h 787757"/>
              <a:gd name="connsiteX39" fmla="*/ 4997450 w 11620500"/>
              <a:gd name="connsiteY39" fmla="*/ 196850 h 787757"/>
              <a:gd name="connsiteX40" fmla="*/ 7651750 w 11620500"/>
              <a:gd name="connsiteY40" fmla="*/ 311150 h 787757"/>
              <a:gd name="connsiteX41" fmla="*/ 8705850 w 11620500"/>
              <a:gd name="connsiteY41" fmla="*/ 349250 h 787757"/>
              <a:gd name="connsiteX42" fmla="*/ 9899650 w 11620500"/>
              <a:gd name="connsiteY42" fmla="*/ 336550 h 787757"/>
              <a:gd name="connsiteX43" fmla="*/ 11176000 w 11620500"/>
              <a:gd name="connsiteY43" fmla="*/ 44450 h 787757"/>
              <a:gd name="connsiteX44" fmla="*/ 11620500 w 11620500"/>
              <a:gd name="connsiteY44" fmla="*/ 38100 h 787757"/>
              <a:gd name="connsiteX45" fmla="*/ 11169650 w 11620500"/>
              <a:gd name="connsiteY45" fmla="*/ 241300 h 787757"/>
              <a:gd name="connsiteX46" fmla="*/ 8458200 w 11620500"/>
              <a:gd name="connsiteY46" fmla="*/ 0 h 787757"/>
              <a:gd name="connsiteX47" fmla="*/ 7543800 w 11620500"/>
              <a:gd name="connsiteY47" fmla="*/ 158750 h 787757"/>
              <a:gd name="connsiteX48" fmla="*/ 7219950 w 11620500"/>
              <a:gd name="connsiteY48" fmla="*/ 120650 h 7877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Lst>
            <a:rect l="l" t="t" r="r" b="b"/>
            <a:pathLst>
              <a:path w="11620500" h="787757">
                <a:moveTo>
                  <a:pt x="0" y="476250"/>
                </a:moveTo>
                <a:cubicBezTo>
                  <a:pt x="21167" y="469900"/>
                  <a:pt x="45113" y="469458"/>
                  <a:pt x="63500" y="457200"/>
                </a:cubicBezTo>
                <a:cubicBezTo>
                  <a:pt x="90897" y="438935"/>
                  <a:pt x="111667" y="412131"/>
                  <a:pt x="133350" y="387350"/>
                </a:cubicBezTo>
                <a:cubicBezTo>
                  <a:pt x="185818" y="327386"/>
                  <a:pt x="228224" y="258330"/>
                  <a:pt x="285750" y="203200"/>
                </a:cubicBezTo>
                <a:cubicBezTo>
                  <a:pt x="461073" y="35182"/>
                  <a:pt x="381861" y="99367"/>
                  <a:pt x="514350" y="0"/>
                </a:cubicBezTo>
                <a:cubicBezTo>
                  <a:pt x="524933" y="27517"/>
                  <a:pt x="538001" y="54203"/>
                  <a:pt x="546100" y="82550"/>
                </a:cubicBezTo>
                <a:cubicBezTo>
                  <a:pt x="567678" y="158073"/>
                  <a:pt x="576912" y="237152"/>
                  <a:pt x="603250" y="311150"/>
                </a:cubicBezTo>
                <a:cubicBezTo>
                  <a:pt x="621663" y="362882"/>
                  <a:pt x="654050" y="408517"/>
                  <a:pt x="679450" y="457200"/>
                </a:cubicBezTo>
                <a:cubicBezTo>
                  <a:pt x="1682647" y="246852"/>
                  <a:pt x="412663" y="565935"/>
                  <a:pt x="1479550" y="95250"/>
                </a:cubicBezTo>
                <a:cubicBezTo>
                  <a:pt x="1507747" y="82810"/>
                  <a:pt x="1497295" y="154297"/>
                  <a:pt x="1504950" y="184150"/>
                </a:cubicBezTo>
                <a:cubicBezTo>
                  <a:pt x="1549735" y="358811"/>
                  <a:pt x="1509579" y="298272"/>
                  <a:pt x="1562100" y="368300"/>
                </a:cubicBezTo>
                <a:cubicBezTo>
                  <a:pt x="1631950" y="311150"/>
                  <a:pt x="1681414" y="198491"/>
                  <a:pt x="1771650" y="196850"/>
                </a:cubicBezTo>
                <a:cubicBezTo>
                  <a:pt x="1843729" y="195539"/>
                  <a:pt x="1840987" y="346261"/>
                  <a:pt x="1911350" y="361950"/>
                </a:cubicBezTo>
                <a:cubicBezTo>
                  <a:pt x="2172059" y="420081"/>
                  <a:pt x="2444750" y="391583"/>
                  <a:pt x="2711450" y="406400"/>
                </a:cubicBezTo>
                <a:cubicBezTo>
                  <a:pt x="2834217" y="381000"/>
                  <a:pt x="2955268" y="345064"/>
                  <a:pt x="3079750" y="330200"/>
                </a:cubicBezTo>
                <a:cubicBezTo>
                  <a:pt x="3100450" y="327728"/>
                  <a:pt x="3116112" y="357165"/>
                  <a:pt x="3136900" y="355600"/>
                </a:cubicBezTo>
                <a:cubicBezTo>
                  <a:pt x="3315712" y="342141"/>
                  <a:pt x="3492500" y="309033"/>
                  <a:pt x="3670300" y="285750"/>
                </a:cubicBezTo>
                <a:cubicBezTo>
                  <a:pt x="3615267" y="239183"/>
                  <a:pt x="3573846" y="168069"/>
                  <a:pt x="3505200" y="146050"/>
                </a:cubicBezTo>
                <a:cubicBezTo>
                  <a:pt x="3449856" y="128298"/>
                  <a:pt x="3376240" y="138143"/>
                  <a:pt x="3333750" y="177800"/>
                </a:cubicBezTo>
                <a:cubicBezTo>
                  <a:pt x="3310539" y="199464"/>
                  <a:pt x="3384550" y="215900"/>
                  <a:pt x="3409950" y="234950"/>
                </a:cubicBezTo>
                <a:cubicBezTo>
                  <a:pt x="3454400" y="224367"/>
                  <a:pt x="3551129" y="248217"/>
                  <a:pt x="3543300" y="203200"/>
                </a:cubicBezTo>
                <a:cubicBezTo>
                  <a:pt x="3532128" y="138959"/>
                  <a:pt x="3449016" y="79108"/>
                  <a:pt x="3384550" y="88900"/>
                </a:cubicBezTo>
                <a:cubicBezTo>
                  <a:pt x="3255278" y="108536"/>
                  <a:pt x="3155950" y="215900"/>
                  <a:pt x="3041650" y="279400"/>
                </a:cubicBezTo>
                <a:cubicBezTo>
                  <a:pt x="3067050" y="292100"/>
                  <a:pt x="3146248" y="317500"/>
                  <a:pt x="3117850" y="317500"/>
                </a:cubicBezTo>
                <a:cubicBezTo>
                  <a:pt x="3061370" y="317500"/>
                  <a:pt x="3008924" y="285273"/>
                  <a:pt x="2952750" y="279400"/>
                </a:cubicBezTo>
                <a:cubicBezTo>
                  <a:pt x="1865380" y="165720"/>
                  <a:pt x="1975500" y="179845"/>
                  <a:pt x="1143000" y="152400"/>
                </a:cubicBezTo>
                <a:cubicBezTo>
                  <a:pt x="1121833" y="158750"/>
                  <a:pt x="1083453" y="149708"/>
                  <a:pt x="1079500" y="171450"/>
                </a:cubicBezTo>
                <a:cubicBezTo>
                  <a:pt x="1075216" y="195011"/>
                  <a:pt x="1106543" y="219239"/>
                  <a:pt x="1130300" y="222250"/>
                </a:cubicBezTo>
                <a:cubicBezTo>
                  <a:pt x="1262608" y="239021"/>
                  <a:pt x="1397000" y="226483"/>
                  <a:pt x="1530350" y="228600"/>
                </a:cubicBezTo>
                <a:cubicBezTo>
                  <a:pt x="5936302" y="637822"/>
                  <a:pt x="4260818" y="542923"/>
                  <a:pt x="6546850" y="654050"/>
                </a:cubicBezTo>
                <a:cubicBezTo>
                  <a:pt x="6818382" y="706735"/>
                  <a:pt x="7199609" y="794037"/>
                  <a:pt x="7473950" y="787400"/>
                </a:cubicBezTo>
                <a:cubicBezTo>
                  <a:pt x="7571976" y="785028"/>
                  <a:pt x="7664450" y="740833"/>
                  <a:pt x="7759700" y="717550"/>
                </a:cubicBezTo>
                <a:cubicBezTo>
                  <a:pt x="7838017" y="668867"/>
                  <a:pt x="7931137" y="638356"/>
                  <a:pt x="7994650" y="571500"/>
                </a:cubicBezTo>
                <a:cubicBezTo>
                  <a:pt x="8019476" y="545367"/>
                  <a:pt x="8028988" y="486265"/>
                  <a:pt x="8001000" y="463550"/>
                </a:cubicBezTo>
                <a:cubicBezTo>
                  <a:pt x="7869304" y="356666"/>
                  <a:pt x="7721189" y="256464"/>
                  <a:pt x="7556500" y="215900"/>
                </a:cubicBezTo>
                <a:cubicBezTo>
                  <a:pt x="7282219" y="148343"/>
                  <a:pt x="6993467" y="169333"/>
                  <a:pt x="6711950" y="146050"/>
                </a:cubicBezTo>
                <a:cubicBezTo>
                  <a:pt x="6381977" y="225442"/>
                  <a:pt x="5605218" y="453691"/>
                  <a:pt x="5213350" y="412750"/>
                </a:cubicBezTo>
                <a:cubicBezTo>
                  <a:pt x="5129537" y="403993"/>
                  <a:pt x="5365750" y="340783"/>
                  <a:pt x="5441950" y="304800"/>
                </a:cubicBezTo>
                <a:cubicBezTo>
                  <a:pt x="5286242" y="295068"/>
                  <a:pt x="4991888" y="282886"/>
                  <a:pt x="4870450" y="234950"/>
                </a:cubicBezTo>
                <a:cubicBezTo>
                  <a:pt x="4829340" y="218722"/>
                  <a:pt x="4955117" y="209550"/>
                  <a:pt x="4997450" y="196850"/>
                </a:cubicBezTo>
                <a:cubicBezTo>
                  <a:pt x="6436088" y="210817"/>
                  <a:pt x="5075781" y="187975"/>
                  <a:pt x="7651750" y="311150"/>
                </a:cubicBezTo>
                <a:cubicBezTo>
                  <a:pt x="8002945" y="327943"/>
                  <a:pt x="8354483" y="336550"/>
                  <a:pt x="8705850" y="349250"/>
                </a:cubicBezTo>
                <a:cubicBezTo>
                  <a:pt x="9103783" y="345017"/>
                  <a:pt x="9503114" y="370133"/>
                  <a:pt x="9899650" y="336550"/>
                </a:cubicBezTo>
                <a:cubicBezTo>
                  <a:pt x="11125517" y="232731"/>
                  <a:pt x="10201468" y="191912"/>
                  <a:pt x="11176000" y="44450"/>
                </a:cubicBezTo>
                <a:cubicBezTo>
                  <a:pt x="11322514" y="22280"/>
                  <a:pt x="11472333" y="40217"/>
                  <a:pt x="11620500" y="38100"/>
                </a:cubicBezTo>
                <a:cubicBezTo>
                  <a:pt x="11522653" y="184870"/>
                  <a:pt x="11490388" y="249091"/>
                  <a:pt x="11169650" y="241300"/>
                </a:cubicBezTo>
                <a:cubicBezTo>
                  <a:pt x="10262529" y="219265"/>
                  <a:pt x="8458200" y="0"/>
                  <a:pt x="8458200" y="0"/>
                </a:cubicBezTo>
                <a:cubicBezTo>
                  <a:pt x="8153400" y="52917"/>
                  <a:pt x="7851528" y="127025"/>
                  <a:pt x="7543800" y="158750"/>
                </a:cubicBezTo>
                <a:cubicBezTo>
                  <a:pt x="7282325" y="185706"/>
                  <a:pt x="7299848" y="200548"/>
                  <a:pt x="7219950" y="120650"/>
                </a:cubicBezTo>
              </a:path>
            </a:pathLst>
          </a:custGeom>
          <a:noFill/>
          <a:ln w="7620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9238408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2" presetClass="entr" presetSubtype="8" fill="hold" grpId="0" nodeType="clickEffect">
                                  <p:stCondLst>
                                    <p:cond delay="0"/>
                                  </p:stCondLst>
                                  <p:childTnLst>
                                    <p:set>
                                      <p:cBhvr>
                                        <p:cTn id="10" dur="1" fill="hold">
                                          <p:stCondLst>
                                            <p:cond delay="0"/>
                                          </p:stCondLst>
                                        </p:cTn>
                                        <p:tgtEl>
                                          <p:spTgt spid="4"/>
                                        </p:tgtEl>
                                        <p:attrNameLst>
                                          <p:attrName>style.visibility</p:attrName>
                                        </p:attrNameLst>
                                      </p:cBhvr>
                                      <p:to>
                                        <p:strVal val="visible"/>
                                      </p:to>
                                    </p:set>
                                    <p:animEffect transition="in" filter="wipe(left)">
                                      <p:cBhvr>
                                        <p:cTn id="11" dur="500"/>
                                        <p:tgtEl>
                                          <p:spTgt spid="4"/>
                                        </p:tgtEl>
                                      </p:cBhvr>
                                    </p:animEffect>
                                  </p:childTnLst>
                                </p:cTn>
                              </p:par>
                            </p:childTnLst>
                          </p:cTn>
                        </p:par>
                      </p:childTnLst>
                    </p:cTn>
                  </p:par>
                  <p:par>
                    <p:cTn id="12" fill="hold">
                      <p:stCondLst>
                        <p:cond delay="indefinite"/>
                      </p:stCondLst>
                      <p:childTnLst>
                        <p:par>
                          <p:cTn id="13" fill="hold">
                            <p:stCondLst>
                              <p:cond delay="0"/>
                            </p:stCondLst>
                            <p:childTnLst>
                              <p:par>
                                <p:cTn id="14" presetID="1" presetClass="entr" presetSubtype="0" fill="hold" nodeType="clickEffect">
                                  <p:stCondLst>
                                    <p:cond delay="0"/>
                                  </p:stCondLst>
                                  <p:childTnLst>
                                    <p:set>
                                      <p:cBhvr>
                                        <p:cTn id="15"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6" fill="hold">
                      <p:stCondLst>
                        <p:cond delay="indefinite"/>
                      </p:stCondLst>
                      <p:childTnLst>
                        <p:par>
                          <p:cTn id="17" fill="hold">
                            <p:stCondLst>
                              <p:cond delay="0"/>
                            </p:stCondLst>
                            <p:childTnLst>
                              <p:par>
                                <p:cTn id="18" presetID="1" presetClass="entr" presetSubtype="0" fill="hold" nodeType="clickEffect">
                                  <p:stCondLst>
                                    <p:cond delay="0"/>
                                  </p:stCondLst>
                                  <p:childTnLst>
                                    <p:set>
                                      <p:cBhvr>
                                        <p:cTn id="19"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20" fill="hold">
                      <p:stCondLst>
                        <p:cond delay="indefinite"/>
                      </p:stCondLst>
                      <p:childTnLst>
                        <p:par>
                          <p:cTn id="21" fill="hold">
                            <p:stCondLst>
                              <p:cond delay="0"/>
                            </p:stCondLst>
                            <p:childTnLst>
                              <p:par>
                                <p:cTn id="22" presetID="1" presetClass="entr" presetSubtype="0" fill="hold" nodeType="clickEffect">
                                  <p:stCondLst>
                                    <p:cond delay="0"/>
                                  </p:stCondLst>
                                  <p:childTnLst>
                                    <p:set>
                                      <p:cBhvr>
                                        <p:cTn id="23"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24" fill="hold">
                      <p:stCondLst>
                        <p:cond delay="indefinite"/>
                      </p:stCondLst>
                      <p:childTnLst>
                        <p:par>
                          <p:cTn id="25" fill="hold">
                            <p:stCondLst>
                              <p:cond delay="0"/>
                            </p:stCondLst>
                            <p:childTnLst>
                              <p:par>
                                <p:cTn id="26" presetID="1" presetClass="entr" presetSubtype="0" fill="hold" nodeType="clickEffect">
                                  <p:stCondLst>
                                    <p:cond delay="0"/>
                                  </p:stCondLst>
                                  <p:childTnLst>
                                    <p:set>
                                      <p:cBhvr>
                                        <p:cTn id="27"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8" fill="hold">
                      <p:stCondLst>
                        <p:cond delay="indefinite"/>
                      </p:stCondLst>
                      <p:childTnLst>
                        <p:par>
                          <p:cTn id="29" fill="hold">
                            <p:stCondLst>
                              <p:cond delay="0"/>
                            </p:stCondLst>
                            <p:childTnLst>
                              <p:par>
                                <p:cTn id="30" presetID="1" presetClass="entr" presetSubtype="0" fill="hold"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5286AFC3-D2EC-E300-ECA9-D6516D915062}"/>
              </a:ext>
            </a:extLst>
          </p:cNvPr>
          <p:cNvSpPr>
            <a:spLocks noGrp="1"/>
          </p:cNvSpPr>
          <p:nvPr>
            <p:ph type="title"/>
          </p:nvPr>
        </p:nvSpPr>
        <p:spPr/>
        <p:txBody>
          <a:bodyPr>
            <a:normAutofit fontScale="90000"/>
          </a:bodyPr>
          <a:lstStyle/>
          <a:p>
            <a:r>
              <a:rPr lang="en-US" b="1" dirty="0"/>
              <a:t>Why isn’t God doing more through me?</a:t>
            </a:r>
            <a:endParaRPr lang="en-US" dirty="0"/>
          </a:p>
        </p:txBody>
      </p:sp>
      <p:sp>
        <p:nvSpPr>
          <p:cNvPr id="3" name="Content Placeholder 2">
            <a:extLst>
              <a:ext uri="{FF2B5EF4-FFF2-40B4-BE49-F238E27FC236}">
                <a16:creationId xmlns:a16="http://schemas.microsoft.com/office/drawing/2014/main" xmlns="" id="{1C458BF9-75A0-3B18-19EF-A4882D2A779C}"/>
              </a:ext>
            </a:extLst>
          </p:cNvPr>
          <p:cNvSpPr>
            <a:spLocks noGrp="1"/>
          </p:cNvSpPr>
          <p:nvPr>
            <p:ph idx="1"/>
          </p:nvPr>
        </p:nvSpPr>
        <p:spPr/>
        <p:txBody>
          <a:bodyPr>
            <a:normAutofit/>
          </a:bodyPr>
          <a:lstStyle/>
          <a:p>
            <a:r>
              <a:rPr lang="en-US" i="0" u="none" baseline="0" dirty="0"/>
              <a:t>Why aren’t I makin</a:t>
            </a:r>
            <a:r>
              <a:rPr lang="en-US" dirty="0"/>
              <a:t>g myself more available to God?</a:t>
            </a:r>
          </a:p>
          <a:p>
            <a:r>
              <a:rPr lang="en-US" dirty="0"/>
              <a:t>What is holding you back?</a:t>
            </a:r>
          </a:p>
          <a:p>
            <a:r>
              <a:rPr lang="en-US" i="0" u="none" baseline="0" dirty="0"/>
              <a:t>What are your tendencies?</a:t>
            </a:r>
          </a:p>
          <a:p>
            <a:pPr lvl="1"/>
            <a:r>
              <a:rPr lang="en-US" dirty="0"/>
              <a:t>Blamer? Complainer? Shutdown? </a:t>
            </a:r>
            <a:endParaRPr lang="en-US" i="0" u="none" baseline="0" dirty="0"/>
          </a:p>
          <a:p>
            <a:pPr lvl="1"/>
            <a:endParaRPr lang="en-US" b="0" i="0" u="none" baseline="0" dirty="0"/>
          </a:p>
        </p:txBody>
      </p:sp>
    </p:spTree>
    <p:extLst>
      <p:ext uri="{BB962C8B-B14F-4D97-AF65-F5344CB8AC3E}">
        <p14:creationId xmlns:p14="http://schemas.microsoft.com/office/powerpoint/2010/main" val="42912790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5286AFC3-D2EC-E300-ECA9-D6516D915062}"/>
              </a:ext>
            </a:extLst>
          </p:cNvPr>
          <p:cNvSpPr>
            <a:spLocks noGrp="1"/>
          </p:cNvSpPr>
          <p:nvPr>
            <p:ph type="title"/>
          </p:nvPr>
        </p:nvSpPr>
        <p:spPr/>
        <p:txBody>
          <a:bodyPr/>
          <a:lstStyle/>
          <a:p>
            <a:r>
              <a:rPr lang="en-US" b="1" dirty="0"/>
              <a:t>Ephesians 3:20–21 (NASB95) </a:t>
            </a:r>
            <a:endParaRPr lang="en-US" dirty="0"/>
          </a:p>
        </p:txBody>
      </p:sp>
      <p:sp>
        <p:nvSpPr>
          <p:cNvPr id="3" name="Content Placeholder 2">
            <a:extLst>
              <a:ext uri="{FF2B5EF4-FFF2-40B4-BE49-F238E27FC236}">
                <a16:creationId xmlns:a16="http://schemas.microsoft.com/office/drawing/2014/main" xmlns="" id="{1C458BF9-75A0-3B18-19EF-A4882D2A779C}"/>
              </a:ext>
            </a:extLst>
          </p:cNvPr>
          <p:cNvSpPr>
            <a:spLocks noGrp="1"/>
          </p:cNvSpPr>
          <p:nvPr>
            <p:ph idx="1"/>
          </p:nvPr>
        </p:nvSpPr>
        <p:spPr/>
        <p:txBody>
          <a:bodyPr>
            <a:normAutofit lnSpcReduction="10000"/>
          </a:bodyPr>
          <a:lstStyle/>
          <a:p>
            <a:pPr marL="0" indent="0">
              <a:buNone/>
            </a:pPr>
            <a:r>
              <a:rPr lang="en-US" b="1" i="0" u="none" baseline="0" dirty="0"/>
              <a:t>20</a:t>
            </a:r>
            <a:r>
              <a:rPr lang="en-US" b="0" i="0" u="none" baseline="0" dirty="0"/>
              <a:t> Now to Him who is able to do far more abundantly beyond all that we ask or think, according to the power that works within us, </a:t>
            </a:r>
            <a:r>
              <a:rPr lang="en-US" b="1" i="0" u="none" baseline="0" dirty="0"/>
              <a:t>21</a:t>
            </a:r>
            <a:r>
              <a:rPr lang="en-US" b="0" i="0" u="none" baseline="0" dirty="0"/>
              <a:t> to Him be the glory in the church and in Christ Jesus to all generations forever and ever. Amen.</a:t>
            </a:r>
          </a:p>
          <a:p>
            <a:pPr marL="0" indent="0">
              <a:buNone/>
            </a:pPr>
            <a:endParaRPr lang="en-US" dirty="0"/>
          </a:p>
        </p:txBody>
      </p:sp>
    </p:spTree>
    <p:extLst>
      <p:ext uri="{BB962C8B-B14F-4D97-AF65-F5344CB8AC3E}">
        <p14:creationId xmlns:p14="http://schemas.microsoft.com/office/powerpoint/2010/main" val="215088152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01FE8C50-9D7F-BA4C-8EF8-EE85E7FC3165}"/>
              </a:ext>
            </a:extLst>
          </p:cNvPr>
          <p:cNvSpPr>
            <a:spLocks noGrp="1"/>
          </p:cNvSpPr>
          <p:nvPr>
            <p:ph type="title"/>
          </p:nvPr>
        </p:nvSpPr>
        <p:spPr/>
        <p:txBody>
          <a:bodyPr/>
          <a:lstStyle/>
          <a:p>
            <a:r>
              <a:rPr lang="en-US" dirty="0"/>
              <a:t>Ephesians Chapter 1-3</a:t>
            </a:r>
          </a:p>
        </p:txBody>
      </p:sp>
      <p:sp>
        <p:nvSpPr>
          <p:cNvPr id="3" name="Content Placeholder 2">
            <a:extLst>
              <a:ext uri="{FF2B5EF4-FFF2-40B4-BE49-F238E27FC236}">
                <a16:creationId xmlns:a16="http://schemas.microsoft.com/office/drawing/2014/main" xmlns="" id="{0677D284-77A9-674C-06A2-F0EB86749E5A}"/>
              </a:ext>
            </a:extLst>
          </p:cNvPr>
          <p:cNvSpPr>
            <a:spLocks noGrp="1"/>
          </p:cNvSpPr>
          <p:nvPr>
            <p:ph idx="1"/>
          </p:nvPr>
        </p:nvSpPr>
        <p:spPr/>
        <p:txBody>
          <a:bodyPr>
            <a:normAutofit/>
          </a:bodyPr>
          <a:lstStyle/>
          <a:p>
            <a:r>
              <a:rPr lang="en-US" dirty="0"/>
              <a:t>Summing up “All the things God has done”</a:t>
            </a:r>
          </a:p>
          <a:p>
            <a:pPr lvl="1"/>
            <a:r>
              <a:rPr lang="en-US" dirty="0"/>
              <a:t>This gives us a basis for unity and love among ALL PEOPLE</a:t>
            </a:r>
          </a:p>
          <a:p>
            <a:pPr lvl="2"/>
            <a:r>
              <a:rPr lang="en-US" dirty="0"/>
              <a:t>We should love others and treat them as precious even when they don’t agree with us</a:t>
            </a:r>
          </a:p>
        </p:txBody>
      </p:sp>
    </p:spTree>
    <p:extLst>
      <p:ext uri="{BB962C8B-B14F-4D97-AF65-F5344CB8AC3E}">
        <p14:creationId xmlns:p14="http://schemas.microsoft.com/office/powerpoint/2010/main" val="15085575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01FE8C50-9D7F-BA4C-8EF8-EE85E7FC3165}"/>
              </a:ext>
            </a:extLst>
          </p:cNvPr>
          <p:cNvSpPr>
            <a:spLocks noGrp="1"/>
          </p:cNvSpPr>
          <p:nvPr>
            <p:ph type="title"/>
          </p:nvPr>
        </p:nvSpPr>
        <p:spPr>
          <a:xfrm>
            <a:off x="225630" y="190181"/>
            <a:ext cx="11798135" cy="1478570"/>
          </a:xfrm>
        </p:spPr>
        <p:txBody>
          <a:bodyPr/>
          <a:lstStyle/>
          <a:p>
            <a:r>
              <a:rPr lang="en-US" dirty="0"/>
              <a:t>Paul’s Point?</a:t>
            </a:r>
          </a:p>
        </p:txBody>
      </p:sp>
      <p:sp>
        <p:nvSpPr>
          <p:cNvPr id="3" name="Content Placeholder 2">
            <a:extLst>
              <a:ext uri="{FF2B5EF4-FFF2-40B4-BE49-F238E27FC236}">
                <a16:creationId xmlns:a16="http://schemas.microsoft.com/office/drawing/2014/main" xmlns="" id="{0677D284-77A9-674C-06A2-F0EB86749E5A}"/>
              </a:ext>
            </a:extLst>
          </p:cNvPr>
          <p:cNvSpPr>
            <a:spLocks noGrp="1"/>
          </p:cNvSpPr>
          <p:nvPr>
            <p:ph idx="1"/>
          </p:nvPr>
        </p:nvSpPr>
        <p:spPr/>
        <p:txBody>
          <a:bodyPr>
            <a:normAutofit/>
          </a:bodyPr>
          <a:lstStyle/>
          <a:p>
            <a:r>
              <a:rPr lang="en-US" dirty="0"/>
              <a:t>God is so awesome</a:t>
            </a:r>
          </a:p>
          <a:p>
            <a:r>
              <a:rPr lang="en-US" dirty="0"/>
              <a:t>His gifts so generous</a:t>
            </a:r>
          </a:p>
          <a:p>
            <a:r>
              <a:rPr lang="en-US" dirty="0"/>
              <a:t>His mission so important</a:t>
            </a:r>
          </a:p>
          <a:p>
            <a:r>
              <a:rPr lang="en-US" dirty="0"/>
              <a:t>It’s worth any amount of suffering or discomfort</a:t>
            </a:r>
          </a:p>
        </p:txBody>
      </p:sp>
    </p:spTree>
    <p:extLst>
      <p:ext uri="{BB962C8B-B14F-4D97-AF65-F5344CB8AC3E}">
        <p14:creationId xmlns:p14="http://schemas.microsoft.com/office/powerpoint/2010/main" val="41157968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01FE8C50-9D7F-BA4C-8EF8-EE85E7FC3165}"/>
              </a:ext>
            </a:extLst>
          </p:cNvPr>
          <p:cNvSpPr>
            <a:spLocks noGrp="1"/>
          </p:cNvSpPr>
          <p:nvPr>
            <p:ph type="title"/>
          </p:nvPr>
        </p:nvSpPr>
        <p:spPr/>
        <p:txBody>
          <a:bodyPr/>
          <a:lstStyle/>
          <a:p>
            <a:r>
              <a:rPr lang="en-US" dirty="0"/>
              <a:t>What qualifies Paul to say that?</a:t>
            </a:r>
          </a:p>
        </p:txBody>
      </p:sp>
      <p:sp>
        <p:nvSpPr>
          <p:cNvPr id="3" name="Content Placeholder 2">
            <a:extLst>
              <a:ext uri="{FF2B5EF4-FFF2-40B4-BE49-F238E27FC236}">
                <a16:creationId xmlns:a16="http://schemas.microsoft.com/office/drawing/2014/main" xmlns="" id="{0677D284-77A9-674C-06A2-F0EB86749E5A}"/>
              </a:ext>
            </a:extLst>
          </p:cNvPr>
          <p:cNvSpPr>
            <a:spLocks noGrp="1"/>
          </p:cNvSpPr>
          <p:nvPr>
            <p:ph idx="1"/>
          </p:nvPr>
        </p:nvSpPr>
        <p:spPr/>
        <p:txBody>
          <a:bodyPr>
            <a:normAutofit/>
          </a:bodyPr>
          <a:lstStyle/>
          <a:p>
            <a:pPr marL="0" indent="0">
              <a:buNone/>
            </a:pPr>
            <a:r>
              <a:rPr lang="en-US" dirty="0"/>
              <a:t>1) Is writing to them from prison</a:t>
            </a:r>
          </a:p>
        </p:txBody>
      </p:sp>
    </p:spTree>
    <p:extLst>
      <p:ext uri="{BB962C8B-B14F-4D97-AF65-F5344CB8AC3E}">
        <p14:creationId xmlns:p14="http://schemas.microsoft.com/office/powerpoint/2010/main" val="32770300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8384EA25-11BA-38F8-8069-C67484764938}"/>
              </a:ext>
            </a:extLst>
          </p:cNvPr>
          <p:cNvSpPr>
            <a:spLocks noGrp="1"/>
          </p:cNvSpPr>
          <p:nvPr>
            <p:ph type="title"/>
          </p:nvPr>
        </p:nvSpPr>
        <p:spPr/>
        <p:txBody>
          <a:bodyPr/>
          <a:lstStyle/>
          <a:p>
            <a:r>
              <a:rPr lang="en-US" b="1" dirty="0"/>
              <a:t>Ephesians 3:13 (NASB95) </a:t>
            </a:r>
            <a:endParaRPr lang="en-US" dirty="0"/>
          </a:p>
        </p:txBody>
      </p:sp>
      <p:sp>
        <p:nvSpPr>
          <p:cNvPr id="3" name="Content Placeholder 2">
            <a:extLst>
              <a:ext uri="{FF2B5EF4-FFF2-40B4-BE49-F238E27FC236}">
                <a16:creationId xmlns:a16="http://schemas.microsoft.com/office/drawing/2014/main" xmlns="" id="{30A58638-59D5-0B40-B591-625CDDEE782C}"/>
              </a:ext>
            </a:extLst>
          </p:cNvPr>
          <p:cNvSpPr>
            <a:spLocks noGrp="1"/>
          </p:cNvSpPr>
          <p:nvPr>
            <p:ph idx="1"/>
          </p:nvPr>
        </p:nvSpPr>
        <p:spPr/>
        <p:txBody>
          <a:bodyPr/>
          <a:lstStyle/>
          <a:p>
            <a:pPr marL="0" indent="0">
              <a:buNone/>
            </a:pPr>
            <a:r>
              <a:rPr lang="en-US" b="1" i="0" u="none" baseline="0" dirty="0"/>
              <a:t>13</a:t>
            </a:r>
            <a:r>
              <a:rPr lang="en-US" b="0" i="0" u="none" baseline="0" dirty="0"/>
              <a:t> Therefore I ask you not to lose heart at my tribulations on your behalf, for they are your glory.</a:t>
            </a:r>
          </a:p>
          <a:p>
            <a:pPr marL="0" indent="0">
              <a:buNone/>
            </a:pPr>
            <a:endParaRPr lang="en-US" dirty="0"/>
          </a:p>
        </p:txBody>
      </p:sp>
    </p:spTree>
    <p:extLst>
      <p:ext uri="{BB962C8B-B14F-4D97-AF65-F5344CB8AC3E}">
        <p14:creationId xmlns:p14="http://schemas.microsoft.com/office/powerpoint/2010/main" val="273105401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60C40E18-EE9E-7397-2228-FC3CBB1254B9}"/>
              </a:ext>
            </a:extLst>
          </p:cNvPr>
          <p:cNvSpPr>
            <a:spLocks noGrp="1"/>
          </p:cNvSpPr>
          <p:nvPr>
            <p:ph type="title"/>
          </p:nvPr>
        </p:nvSpPr>
        <p:spPr/>
        <p:txBody>
          <a:bodyPr/>
          <a:lstStyle/>
          <a:p>
            <a:r>
              <a:rPr lang="en-US" dirty="0"/>
              <a:t>The others first perspective</a:t>
            </a:r>
          </a:p>
        </p:txBody>
      </p:sp>
      <p:sp>
        <p:nvSpPr>
          <p:cNvPr id="3" name="Content Placeholder 2">
            <a:extLst>
              <a:ext uri="{FF2B5EF4-FFF2-40B4-BE49-F238E27FC236}">
                <a16:creationId xmlns:a16="http://schemas.microsoft.com/office/drawing/2014/main" xmlns="" id="{9F96901B-4A65-6AE3-C4C2-5DEFD2BC8295}"/>
              </a:ext>
            </a:extLst>
          </p:cNvPr>
          <p:cNvSpPr>
            <a:spLocks noGrp="1"/>
          </p:cNvSpPr>
          <p:nvPr>
            <p:ph idx="1"/>
          </p:nvPr>
        </p:nvSpPr>
        <p:spPr/>
        <p:txBody>
          <a:bodyPr/>
          <a:lstStyle/>
          <a:p>
            <a:r>
              <a:rPr lang="en-US" dirty="0"/>
              <a:t>How can Paul gush about the greatness of God’s gifts?</a:t>
            </a:r>
          </a:p>
          <a:p>
            <a:pPr lvl="1"/>
            <a:r>
              <a:rPr lang="en-US" dirty="0"/>
              <a:t>Paul is a man of action</a:t>
            </a:r>
          </a:p>
          <a:p>
            <a:pPr lvl="1"/>
            <a:r>
              <a:rPr lang="en-US" dirty="0"/>
              <a:t>He repeatedly pays a heavy price for his faith</a:t>
            </a:r>
          </a:p>
        </p:txBody>
      </p:sp>
    </p:spTree>
    <p:extLst>
      <p:ext uri="{BB962C8B-B14F-4D97-AF65-F5344CB8AC3E}">
        <p14:creationId xmlns:p14="http://schemas.microsoft.com/office/powerpoint/2010/main" val="6545032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60C40E18-EE9E-7397-2228-FC3CBB1254B9}"/>
              </a:ext>
            </a:extLst>
          </p:cNvPr>
          <p:cNvSpPr>
            <a:spLocks noGrp="1"/>
          </p:cNvSpPr>
          <p:nvPr>
            <p:ph type="title"/>
          </p:nvPr>
        </p:nvSpPr>
        <p:spPr/>
        <p:txBody>
          <a:bodyPr/>
          <a:lstStyle/>
          <a:p>
            <a:r>
              <a:rPr lang="en-US" dirty="0"/>
              <a:t>The others first perspective</a:t>
            </a:r>
          </a:p>
        </p:txBody>
      </p:sp>
      <p:sp>
        <p:nvSpPr>
          <p:cNvPr id="3" name="Content Placeholder 2">
            <a:extLst>
              <a:ext uri="{FF2B5EF4-FFF2-40B4-BE49-F238E27FC236}">
                <a16:creationId xmlns:a16="http://schemas.microsoft.com/office/drawing/2014/main" xmlns="" id="{9F96901B-4A65-6AE3-C4C2-5DEFD2BC8295}"/>
              </a:ext>
            </a:extLst>
          </p:cNvPr>
          <p:cNvSpPr>
            <a:spLocks noGrp="1"/>
          </p:cNvSpPr>
          <p:nvPr>
            <p:ph idx="1"/>
          </p:nvPr>
        </p:nvSpPr>
        <p:spPr/>
        <p:txBody>
          <a:bodyPr/>
          <a:lstStyle/>
          <a:p>
            <a:r>
              <a:rPr lang="en-US" dirty="0"/>
              <a:t>How can Paul gush about the greatness of God’s gifts?</a:t>
            </a:r>
          </a:p>
          <a:p>
            <a:pPr lvl="1"/>
            <a:r>
              <a:rPr lang="en-US" dirty="0"/>
              <a:t>Paul is a man of action</a:t>
            </a:r>
          </a:p>
          <a:p>
            <a:pPr lvl="1"/>
            <a:r>
              <a:rPr lang="en-US" dirty="0"/>
              <a:t>He repeatedly pays a heavy price for his faith</a:t>
            </a:r>
          </a:p>
        </p:txBody>
      </p:sp>
      <p:sp>
        <p:nvSpPr>
          <p:cNvPr id="5" name="TextBox 4">
            <a:extLst>
              <a:ext uri="{FF2B5EF4-FFF2-40B4-BE49-F238E27FC236}">
                <a16:creationId xmlns:a16="http://schemas.microsoft.com/office/drawing/2014/main" xmlns="" id="{9E144572-8E21-DA62-71CA-7ED55D53481B}"/>
              </a:ext>
            </a:extLst>
          </p:cNvPr>
          <p:cNvSpPr txBox="1"/>
          <p:nvPr/>
        </p:nvSpPr>
        <p:spPr>
          <a:xfrm>
            <a:off x="30837" y="63801"/>
            <a:ext cx="11935533" cy="1846659"/>
          </a:xfrm>
          <a:prstGeom prst="rect">
            <a:avLst/>
          </a:prstGeom>
        </p:spPr>
        <p:style>
          <a:lnRef idx="2">
            <a:schemeClr val="accent2">
              <a:shade val="15000"/>
            </a:schemeClr>
          </a:lnRef>
          <a:fillRef idx="1">
            <a:schemeClr val="accent2"/>
          </a:fillRef>
          <a:effectRef idx="0">
            <a:schemeClr val="accent2"/>
          </a:effectRef>
          <a:fontRef idx="minor">
            <a:schemeClr val="lt1"/>
          </a:fontRef>
        </p:style>
        <p:txBody>
          <a:bodyPr wrap="square">
            <a:spAutoFit/>
          </a:bodyPr>
          <a:lstStyle/>
          <a:p>
            <a:pPr algn="l" rtl="0"/>
            <a:r>
              <a:rPr lang="en-US" sz="3800" b="1" dirty="0"/>
              <a:t>2 Corinthians 11:24–27 (NASB95) — </a:t>
            </a:r>
            <a:r>
              <a:rPr lang="en-US" sz="3800" b="1" i="0" u="none" baseline="0" dirty="0"/>
              <a:t>24</a:t>
            </a:r>
            <a:r>
              <a:rPr lang="en-US" sz="3800" b="0" i="0" u="none" baseline="0" dirty="0"/>
              <a:t> </a:t>
            </a:r>
            <a:r>
              <a:rPr lang="en-US" sz="3800" b="0" i="0" u="sng" baseline="0" dirty="0"/>
              <a:t>Five times </a:t>
            </a:r>
            <a:r>
              <a:rPr lang="en-US" sz="3800" b="0" i="0" u="none" baseline="0" dirty="0"/>
              <a:t>I received from the Jews thirty-nine lashes. </a:t>
            </a:r>
          </a:p>
          <a:p>
            <a:pPr algn="l" rtl="0"/>
            <a:endParaRPr lang="en-US" sz="3800" b="0" i="0" u="none" baseline="0" dirty="0"/>
          </a:p>
        </p:txBody>
      </p:sp>
    </p:spTree>
    <p:extLst>
      <p:ext uri="{BB962C8B-B14F-4D97-AF65-F5344CB8AC3E}">
        <p14:creationId xmlns:p14="http://schemas.microsoft.com/office/powerpoint/2010/main" val="2901159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Dwell-Theme">
  <a:themeElements>
    <a:clrScheme name="Dwell">
      <a:dk1>
        <a:sysClr val="windowText" lastClr="000000"/>
      </a:dk1>
      <a:lt1>
        <a:sysClr val="window" lastClr="FFFFFF"/>
      </a:lt1>
      <a:dk2>
        <a:srgbClr val="03272D"/>
      </a:dk2>
      <a:lt2>
        <a:srgbClr val="FFFFFF"/>
      </a:lt2>
      <a:accent1>
        <a:srgbClr val="72DB2B"/>
      </a:accent1>
      <a:accent2>
        <a:srgbClr val="07841B"/>
      </a:accent2>
      <a:accent3>
        <a:srgbClr val="515E61"/>
      </a:accent3>
      <a:accent4>
        <a:srgbClr val="FFFFFF"/>
      </a:accent4>
      <a:accent5>
        <a:srgbClr val="72DB2B"/>
      </a:accent5>
      <a:accent6>
        <a:srgbClr val="07841B"/>
      </a:accent6>
      <a:hlink>
        <a:srgbClr val="72DB2B"/>
      </a:hlink>
      <a:folHlink>
        <a:srgbClr val="07841B"/>
      </a:folHlink>
    </a:clrScheme>
    <a:fontScheme name="Circuit">
      <a:majorFont>
        <a:latin typeface="Tw Cen MT" panose="020B0602020104020603"/>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w Cen MT" panose="020B06020201040206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ircuit">
      <a:fillStyleLst>
        <a:solidFill>
          <a:schemeClr val="phClr"/>
        </a:solidFill>
        <a:gradFill rotWithShape="1">
          <a:gsLst>
            <a:gs pos="0">
              <a:schemeClr val="phClr">
                <a:tint val="58000"/>
                <a:satMod val="108000"/>
                <a:lumMod val="110000"/>
              </a:schemeClr>
            </a:gs>
            <a:gs pos="100000">
              <a:schemeClr val="phClr">
                <a:tint val="81000"/>
                <a:satMod val="109000"/>
                <a:lumMod val="105000"/>
              </a:schemeClr>
            </a:gs>
          </a:gsLst>
          <a:lin ang="5040000" scaled="0"/>
        </a:gradFill>
        <a:gradFill rotWithShape="1">
          <a:gsLst>
            <a:gs pos="0">
              <a:schemeClr val="phClr">
                <a:tint val="94000"/>
                <a:satMod val="105000"/>
                <a:lumMod val="102000"/>
              </a:schemeClr>
            </a:gs>
            <a:gs pos="100000">
              <a:schemeClr val="phClr">
                <a:shade val="74000"/>
                <a:satMod val="128000"/>
                <a:lumMod val="10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98000"/>
                <a:hueMod val="94000"/>
                <a:satMod val="148000"/>
                <a:lumMod val="150000"/>
              </a:schemeClr>
            </a:gs>
            <a:gs pos="100000">
              <a:schemeClr val="phClr">
                <a:shade val="92000"/>
                <a:hueMod val="104000"/>
                <a:satMod val="140000"/>
                <a:lumMod val="68000"/>
              </a:schemeClr>
            </a:gs>
          </a:gsLst>
          <a:lin ang="5040000" scaled="0"/>
        </a:gradFill>
        <a:blipFill>
          <a:blip xmlns:r="http://schemas.openxmlformats.org/officeDocument/2006/relationships" r:embed="rId1">
            <a:duotone>
              <a:schemeClr val="phClr">
                <a:shade val="88000"/>
                <a:hueMod val="106000"/>
                <a:satMod val="140000"/>
                <a:lumMod val="54000"/>
              </a:schemeClr>
              <a:schemeClr val="phClr">
                <a:tint val="98000"/>
                <a:hueMod val="90000"/>
                <a:satMod val="150000"/>
                <a:lumMod val="160000"/>
              </a:schemeClr>
            </a:duotone>
          </a:blip>
          <a:stretch/>
        </a:blipFill>
      </a:bgFillStyleLst>
    </a:fmtScheme>
  </a:themeElements>
  <a:objectDefaults/>
  <a:extraClrSchemeLst/>
  <a:extLst>
    <a:ext uri="{05A4C25C-085E-4340-85A3-A5531E510DB2}">
      <thm15:themeFamily xmlns:thm15="http://schemas.microsoft.com/office/thememl/2012/main" name="new dwell.potx" id="{8A96B63A-8E18-4EFD-A8EA-3DF58B5B819D}" vid="{E3FF578F-C8CA-49D9-9AE1-32F0078E233A}"/>
    </a:ext>
  </a:extLst>
</a:theme>
</file>

<file path=ppt/theme/theme2.xml><?xml version="1.0" encoding="utf-8"?>
<a:theme xmlns:a="http://schemas.openxmlformats.org/drawingml/2006/main" name="Dwell-Light-Theme">
  <a:themeElements>
    <a:clrScheme name="Dwell">
      <a:dk1>
        <a:sysClr val="windowText" lastClr="000000"/>
      </a:dk1>
      <a:lt1>
        <a:sysClr val="window" lastClr="FFFFFF"/>
      </a:lt1>
      <a:dk2>
        <a:srgbClr val="03272D"/>
      </a:dk2>
      <a:lt2>
        <a:srgbClr val="FFFFFF"/>
      </a:lt2>
      <a:accent1>
        <a:srgbClr val="72DB2B"/>
      </a:accent1>
      <a:accent2>
        <a:srgbClr val="07841B"/>
      </a:accent2>
      <a:accent3>
        <a:srgbClr val="515E61"/>
      </a:accent3>
      <a:accent4>
        <a:srgbClr val="FFFFFF"/>
      </a:accent4>
      <a:accent5>
        <a:srgbClr val="72DB2B"/>
      </a:accent5>
      <a:accent6>
        <a:srgbClr val="07841B"/>
      </a:accent6>
      <a:hlink>
        <a:srgbClr val="72DB2B"/>
      </a:hlink>
      <a:folHlink>
        <a:srgbClr val="07841B"/>
      </a:folHlink>
    </a:clrScheme>
    <a:fontScheme name="Circuit">
      <a:majorFont>
        <a:latin typeface="Tw Cen MT" panose="020B0602020104020603"/>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w Cen MT" panose="020B06020201040206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ircuit">
      <a:fillStyleLst>
        <a:solidFill>
          <a:schemeClr val="phClr"/>
        </a:solidFill>
        <a:gradFill rotWithShape="1">
          <a:gsLst>
            <a:gs pos="0">
              <a:schemeClr val="phClr">
                <a:tint val="58000"/>
                <a:satMod val="108000"/>
                <a:lumMod val="110000"/>
              </a:schemeClr>
            </a:gs>
            <a:gs pos="100000">
              <a:schemeClr val="phClr">
                <a:tint val="81000"/>
                <a:satMod val="109000"/>
                <a:lumMod val="105000"/>
              </a:schemeClr>
            </a:gs>
          </a:gsLst>
          <a:lin ang="5040000" scaled="0"/>
        </a:gradFill>
        <a:gradFill rotWithShape="1">
          <a:gsLst>
            <a:gs pos="0">
              <a:schemeClr val="phClr">
                <a:tint val="94000"/>
                <a:satMod val="105000"/>
                <a:lumMod val="102000"/>
              </a:schemeClr>
            </a:gs>
            <a:gs pos="100000">
              <a:schemeClr val="phClr">
                <a:shade val="74000"/>
                <a:satMod val="128000"/>
                <a:lumMod val="10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98000"/>
                <a:hueMod val="94000"/>
                <a:satMod val="148000"/>
                <a:lumMod val="150000"/>
              </a:schemeClr>
            </a:gs>
            <a:gs pos="100000">
              <a:schemeClr val="phClr">
                <a:shade val="92000"/>
                <a:hueMod val="104000"/>
                <a:satMod val="140000"/>
                <a:lumMod val="68000"/>
              </a:schemeClr>
            </a:gs>
          </a:gsLst>
          <a:lin ang="5040000" scaled="0"/>
        </a:gradFill>
        <a:blipFill>
          <a:blip xmlns:r="http://schemas.openxmlformats.org/officeDocument/2006/relationships" r:embed="rId1">
            <a:duotone>
              <a:schemeClr val="phClr">
                <a:shade val="88000"/>
                <a:hueMod val="106000"/>
                <a:satMod val="140000"/>
                <a:lumMod val="54000"/>
              </a:schemeClr>
              <a:schemeClr val="phClr">
                <a:tint val="98000"/>
                <a:hueMod val="90000"/>
                <a:satMod val="150000"/>
                <a:lumMod val="160000"/>
              </a:schemeClr>
            </a:duotone>
          </a:blip>
          <a:stretch/>
        </a:blipFill>
      </a:bgFillStyleLst>
    </a:fmtScheme>
  </a:themeElements>
  <a:objectDefaults/>
  <a:extraClrSchemeLst/>
  <a:extLst>
    <a:ext uri="{05A4C25C-085E-4340-85A3-A5531E510DB2}">
      <thm15:themeFamily xmlns:thm15="http://schemas.microsoft.com/office/thememl/2012/main" name="new dwell.potx" id="{8A96B63A-8E18-4EFD-A8EA-3DF58B5B819D}" vid="{80E3CF16-4259-4D38-946D-3E9B025F2D98}"/>
    </a:ext>
  </a:extLst>
</a:theme>
</file>

<file path=docProps/app.xml><?xml version="1.0" encoding="utf-8"?>
<Properties xmlns="http://schemas.openxmlformats.org/officeDocument/2006/extended-properties" xmlns:vt="http://schemas.openxmlformats.org/officeDocument/2006/docPropsVTypes">
  <Template>new dwell</Template>
  <TotalTime>435</TotalTime>
  <Words>1713</Words>
  <Application>Microsoft Office PowerPoint</Application>
  <PresentationFormat>Widescreen</PresentationFormat>
  <Paragraphs>152</Paragraphs>
  <Slides>35</Slides>
  <Notes>0</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35</vt:i4>
      </vt:variant>
    </vt:vector>
  </HeadingPairs>
  <TitlesOfParts>
    <vt:vector size="41" baseType="lpstr">
      <vt:lpstr>Arial</vt:lpstr>
      <vt:lpstr>Lao UI</vt:lpstr>
      <vt:lpstr>Trebuchet MS</vt:lpstr>
      <vt:lpstr>Tw Cen MT</vt:lpstr>
      <vt:lpstr>Dwell-Theme</vt:lpstr>
      <vt:lpstr>Dwell-Light-Theme</vt:lpstr>
      <vt:lpstr>The Book of Ephesians </vt:lpstr>
      <vt:lpstr>Ephesians Chapter 1-3</vt:lpstr>
      <vt:lpstr>Ephesians Chapter 1-3</vt:lpstr>
      <vt:lpstr>Ephesians Chapter 1-3</vt:lpstr>
      <vt:lpstr>Paul’s Point?</vt:lpstr>
      <vt:lpstr>What qualifies Paul to say that?</vt:lpstr>
      <vt:lpstr>Ephesians 3:13 (NASB95) </vt:lpstr>
      <vt:lpstr>The others first perspective</vt:lpstr>
      <vt:lpstr>The others first perspective</vt:lpstr>
      <vt:lpstr>The others first perspective</vt:lpstr>
      <vt:lpstr>The others first perspective</vt:lpstr>
      <vt:lpstr>The others first perspective</vt:lpstr>
      <vt:lpstr>The others first perspective</vt:lpstr>
      <vt:lpstr>The others first perspective</vt:lpstr>
      <vt:lpstr>The others first perspective</vt:lpstr>
      <vt:lpstr>The others first perspective</vt:lpstr>
      <vt:lpstr>The others first perspective</vt:lpstr>
      <vt:lpstr>Ephesians 3:13 (NASB95) </vt:lpstr>
      <vt:lpstr>Ephesians 3:14–19 (NASB95) </vt:lpstr>
      <vt:lpstr>The others first perspective</vt:lpstr>
      <vt:lpstr>Ephesians 3:14–19 (NASB95) </vt:lpstr>
      <vt:lpstr>The others first perspective</vt:lpstr>
      <vt:lpstr>The others first perspective</vt:lpstr>
      <vt:lpstr>The normal reaction to pain</vt:lpstr>
      <vt:lpstr>The normal reaction to pain</vt:lpstr>
      <vt:lpstr>The normal reaction to pain</vt:lpstr>
      <vt:lpstr>Ephesians 3:16 (NASB95) </vt:lpstr>
      <vt:lpstr>What Paul knew</vt:lpstr>
      <vt:lpstr>What Paul couldn’t have known</vt:lpstr>
      <vt:lpstr>How can I tap into this?</vt:lpstr>
      <vt:lpstr>How can I tap into this?</vt:lpstr>
      <vt:lpstr>God’s power at work</vt:lpstr>
      <vt:lpstr>Being Motivated by truth</vt:lpstr>
      <vt:lpstr>Why isn’t God doing more through me?</vt:lpstr>
      <vt:lpstr>Ephesians 3:20–21 (NASB95) </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Book of Ephesians</dc:title>
  <dc:creator>LoweryR</dc:creator>
  <cp:lastModifiedBy>DoddH</cp:lastModifiedBy>
  <cp:revision>3</cp:revision>
  <dcterms:created xsi:type="dcterms:W3CDTF">2023-11-11T16:51:57Z</dcterms:created>
  <dcterms:modified xsi:type="dcterms:W3CDTF">2023-11-16T15:00:17Z</dcterms:modified>
</cp:coreProperties>
</file>