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9"/>
  </p:notesMasterIdLst>
  <p:sldIdLst>
    <p:sldId id="1273" r:id="rId2"/>
    <p:sldId id="7434" r:id="rId3"/>
    <p:sldId id="7322" r:id="rId4"/>
    <p:sldId id="7435" r:id="rId5"/>
    <p:sldId id="7437" r:id="rId6"/>
    <p:sldId id="7438" r:id="rId7"/>
    <p:sldId id="7439" r:id="rId8"/>
    <p:sldId id="7441" r:id="rId9"/>
    <p:sldId id="7444" r:id="rId10"/>
    <p:sldId id="7445" r:id="rId11"/>
    <p:sldId id="7446" r:id="rId12"/>
    <p:sldId id="7447" r:id="rId13"/>
    <p:sldId id="7448" r:id="rId14"/>
    <p:sldId id="7450" r:id="rId15"/>
    <p:sldId id="7451" r:id="rId16"/>
    <p:sldId id="7452" r:id="rId17"/>
    <p:sldId id="7453" r:id="rId18"/>
    <p:sldId id="7454" r:id="rId19"/>
    <p:sldId id="7455" r:id="rId20"/>
    <p:sldId id="7456" r:id="rId21"/>
    <p:sldId id="7458" r:id="rId22"/>
    <p:sldId id="7459" r:id="rId23"/>
    <p:sldId id="7460" r:id="rId24"/>
    <p:sldId id="7461" r:id="rId25"/>
    <p:sldId id="7462" r:id="rId26"/>
    <p:sldId id="7463" r:id="rId27"/>
    <p:sldId id="7398" r:id="rId28"/>
  </p:sldIdLst>
  <p:sldSz cx="10160000" cy="5715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400"/>
    <a:srgbClr val="B85C00"/>
    <a:srgbClr val="C06000"/>
    <a:srgbClr val="005AB4"/>
    <a:srgbClr val="4D4D4D"/>
    <a:srgbClr val="595959"/>
    <a:srgbClr val="000064"/>
    <a:srgbClr val="640000"/>
    <a:srgbClr val="0064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6497B-E25C-4191-894B-DCFA0E7D0347}" v="7" dt="2018-09-28T14:28:15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878" autoAdjust="0"/>
    <p:restoredTop sz="90476" autoAdjust="0"/>
  </p:normalViewPr>
  <p:slideViewPr>
    <p:cSldViewPr>
      <p:cViewPr varScale="1">
        <p:scale>
          <a:sx n="79" d="100"/>
          <a:sy n="79" d="100"/>
        </p:scale>
        <p:origin x="84" y="272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8912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9122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9997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0276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4717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5835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1720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6645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02990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39302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54582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9686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5356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85515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28862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7058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2266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1215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4771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1256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0249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3190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5420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ea typeface="ＭＳ Ｐゴシック" pitchFamily="34" charset="-128"/>
              </a:rPr>
              <a:t>The Walk of Wisdom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i="1" dirty="0">
                <a:ea typeface="ＭＳ Ｐゴシック" pitchFamily="34" charset="-128"/>
              </a:rPr>
              <a:t>Ephesians 5:15-17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i="1" dirty="0"/>
              <a:t>Ephesians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17 </a:t>
            </a:r>
            <a:r>
              <a:rPr lang="en-US" dirty="0"/>
              <a:t>So then do not be foolish, </a:t>
            </a:r>
            <a:br>
              <a:rPr lang="en-US" dirty="0"/>
            </a:br>
            <a:r>
              <a:rPr lang="en-US" dirty="0"/>
              <a:t>but understand what the will of the Lord is.</a:t>
            </a:r>
          </a:p>
        </p:txBody>
      </p:sp>
    </p:spTree>
    <p:extLst>
      <p:ext uri="{BB962C8B-B14F-4D97-AF65-F5344CB8AC3E}">
        <p14:creationId xmlns:p14="http://schemas.microsoft.com/office/powerpoint/2010/main" val="3485635339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i="1" dirty="0"/>
              <a:t>Ephesians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 then </a:t>
            </a:r>
            <a:r>
              <a:rPr lang="en-US" dirty="0"/>
              <a:t>do not be foolish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understand what the will of the Lord is.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035016E5-E2D1-2B5C-50AF-9BAC35F48A05}"/>
              </a:ext>
            </a:extLst>
          </p:cNvPr>
          <p:cNvSpPr/>
          <p:nvPr/>
        </p:nvSpPr>
        <p:spPr bwMode="auto">
          <a:xfrm>
            <a:off x="355600" y="1409700"/>
            <a:ext cx="94488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85750" indent="-28575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#1 The “Simple”</a:t>
            </a:r>
          </a:p>
          <a:p>
            <a:pPr marL="285750" indent="-28575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Too young to have wisdom. Raw, unrefined.</a:t>
            </a:r>
          </a:p>
          <a:p>
            <a:pPr marL="285750" indent="-28575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Badly in need of instruction </a:t>
            </a:r>
            <a:r>
              <a:rPr lang="en-US" sz="1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sz="14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Kidner</a:t>
            </a:r>
            <a:r>
              <a:rPr lang="en-US" sz="1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TOTC: Proverbs, 36)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xmlns="" id="{77D613E8-5FD3-AF85-A798-CE35B5B140DD}"/>
              </a:ext>
            </a:extLst>
          </p:cNvPr>
          <p:cNvSpPr/>
          <p:nvPr/>
        </p:nvSpPr>
        <p:spPr bwMode="auto">
          <a:xfrm>
            <a:off x="355600" y="3314700"/>
            <a:ext cx="9470572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Only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simpletons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believe everything they’re told! The prudent carefully consider their steps.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(Prov. 14:15)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9445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i="1" dirty="0"/>
              <a:t>Ephesians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 then </a:t>
            </a:r>
            <a:r>
              <a:rPr lang="en-US" dirty="0"/>
              <a:t>do not be foolish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understand what the will of the Lord is.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035016E5-E2D1-2B5C-50AF-9BAC35F48A05}"/>
              </a:ext>
            </a:extLst>
          </p:cNvPr>
          <p:cNvSpPr/>
          <p:nvPr/>
        </p:nvSpPr>
        <p:spPr bwMode="auto">
          <a:xfrm>
            <a:off x="355600" y="1409700"/>
            <a:ext cx="94488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85750" indent="-28575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#1 The “Simple”</a:t>
            </a:r>
          </a:p>
          <a:p>
            <a:pPr marL="285750" indent="-28575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Too young to have wisdom. Raw, unrefined.</a:t>
            </a:r>
          </a:p>
          <a:p>
            <a:pPr marL="285750" indent="-28575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Badly in need of instruction </a:t>
            </a:r>
            <a:r>
              <a:rPr lang="en-US" sz="1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sz="14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Kidner</a:t>
            </a:r>
            <a:r>
              <a:rPr lang="en-US" sz="1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TOTC: Proverbs, 36)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xmlns="" id="{77D613E8-5FD3-AF85-A798-CE35B5B140DD}"/>
              </a:ext>
            </a:extLst>
          </p:cNvPr>
          <p:cNvSpPr/>
          <p:nvPr/>
        </p:nvSpPr>
        <p:spPr bwMode="auto">
          <a:xfrm>
            <a:off x="355600" y="3314700"/>
            <a:ext cx="9470572" cy="1588127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prudent person foresees danger and takes precautions. The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simpleton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goes blindly on and suffers the consequences.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(Prov 22:3)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364027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i="1" dirty="0"/>
              <a:t>Ephesians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 then </a:t>
            </a:r>
            <a:r>
              <a:rPr lang="en-US" dirty="0"/>
              <a:t>do not be foolish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understand what the will of the Lord is.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035016E5-E2D1-2B5C-50AF-9BAC35F48A05}"/>
              </a:ext>
            </a:extLst>
          </p:cNvPr>
          <p:cNvSpPr/>
          <p:nvPr/>
        </p:nvSpPr>
        <p:spPr bwMode="auto">
          <a:xfrm>
            <a:off x="355600" y="1409700"/>
            <a:ext cx="94488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85750" indent="-28575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#2 The “Fool”</a:t>
            </a:r>
          </a:p>
          <a:p>
            <a:pPr marL="285750" indent="-28575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One who is dull and obstinate </a:t>
            </a:r>
            <a:r>
              <a:rPr lang="en-US" sz="1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sz="14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Kidner</a:t>
            </a:r>
            <a:r>
              <a:rPr lang="en-US" sz="1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TOTC: Proverbs, 37)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rich fool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(Luke 12:20)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xmlns="" id="{77D613E8-5FD3-AF85-A798-CE35B5B140DD}"/>
              </a:ext>
            </a:extLst>
          </p:cNvPr>
          <p:cNvSpPr/>
          <p:nvPr/>
        </p:nvSpPr>
        <p:spPr bwMode="auto">
          <a:xfrm>
            <a:off x="355600" y="3314700"/>
            <a:ext cx="9470572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 is senseless to pay to educate a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fool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since he has no heart for learning.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(Prov 17:16)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833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i="1" dirty="0"/>
              <a:t>Ephesians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 then </a:t>
            </a:r>
            <a:r>
              <a:rPr lang="en-US" dirty="0"/>
              <a:t>do not be foolish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understand what the will of the Lord is.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035016E5-E2D1-2B5C-50AF-9BAC35F48A05}"/>
              </a:ext>
            </a:extLst>
          </p:cNvPr>
          <p:cNvSpPr/>
          <p:nvPr/>
        </p:nvSpPr>
        <p:spPr bwMode="auto">
          <a:xfrm>
            <a:off x="355600" y="1409700"/>
            <a:ext cx="94488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85750" indent="-28575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#2 The “Fool”</a:t>
            </a:r>
          </a:p>
          <a:p>
            <a:pPr marL="285750" indent="-28575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One who is dull and obstinate </a:t>
            </a:r>
            <a:r>
              <a:rPr lang="en-US" sz="1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sz="14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Kidner</a:t>
            </a:r>
            <a:r>
              <a:rPr lang="en-US" sz="1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TOTC: Proverbs, 37)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rich fool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(Luke 12:20)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xmlns="" id="{77D613E8-5FD3-AF85-A798-CE35B5B140DD}"/>
              </a:ext>
            </a:extLst>
          </p:cNvPr>
          <p:cNvSpPr/>
          <p:nvPr/>
        </p:nvSpPr>
        <p:spPr bwMode="auto">
          <a:xfrm>
            <a:off x="355600" y="3314700"/>
            <a:ext cx="9470572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 a dog returns to its vomit,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 a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fool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repeats his foolishness.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(Prov 26:11)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757296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i="1" dirty="0"/>
              <a:t>Ephesians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 then </a:t>
            </a:r>
            <a:r>
              <a:rPr lang="en-US" dirty="0"/>
              <a:t>do not be foolish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understand what the will of the Lord is.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035016E5-E2D1-2B5C-50AF-9BAC35F48A05}"/>
              </a:ext>
            </a:extLst>
          </p:cNvPr>
          <p:cNvSpPr/>
          <p:nvPr/>
        </p:nvSpPr>
        <p:spPr bwMode="auto">
          <a:xfrm>
            <a:off x="355600" y="1409700"/>
            <a:ext cx="94488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85750" indent="-28575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#3 The “Scoffer” – “not the random mischief of the ordinary fool, but the deeper damage of the … deliberate trouble-maker” </a:t>
            </a:r>
            <a:r>
              <a:rPr lang="en-US" sz="1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sz="14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Kidner</a:t>
            </a:r>
            <a:r>
              <a:rPr lang="en-US" sz="1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TOTC: Proverbs, 39)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xmlns="" id="{77D613E8-5FD3-AF85-A798-CE35B5B140DD}"/>
              </a:ext>
            </a:extLst>
          </p:cNvPr>
          <p:cNvSpPr/>
          <p:nvPr/>
        </p:nvSpPr>
        <p:spPr bwMode="auto">
          <a:xfrm>
            <a:off x="355600" y="3314700"/>
            <a:ext cx="9470572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Throw out the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mocker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and fighting goes, too. Quarrels and insults will disappear.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(Prov 22:10)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6313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i="1" dirty="0"/>
              <a:t>Ephesians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 then </a:t>
            </a:r>
            <a:r>
              <a:rPr lang="en-US" dirty="0"/>
              <a:t>do not be foolish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understand what the will of the Lord is.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035016E5-E2D1-2B5C-50AF-9BAC35F48A05}"/>
              </a:ext>
            </a:extLst>
          </p:cNvPr>
          <p:cNvSpPr/>
          <p:nvPr/>
        </p:nvSpPr>
        <p:spPr bwMode="auto">
          <a:xfrm>
            <a:off x="355600" y="1409700"/>
            <a:ext cx="94488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85750" indent="-28575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#3 The “Scoffer” – “not the random mischief of the ordinary fool, but the deeper damage of the … deliberate trouble-maker” </a:t>
            </a:r>
            <a:r>
              <a:rPr lang="en-US" sz="1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sz="14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Kidner</a:t>
            </a:r>
            <a:r>
              <a:rPr lang="en-US" sz="1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TOTC: Proverbs, 39)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xmlns="" id="{77D613E8-5FD3-AF85-A798-CE35B5B140DD}"/>
              </a:ext>
            </a:extLst>
          </p:cNvPr>
          <p:cNvSpPr/>
          <p:nvPr/>
        </p:nvSpPr>
        <p:spPr bwMode="auto">
          <a:xfrm>
            <a:off x="355600" y="3314700"/>
            <a:ext cx="9470572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Don’t bother correcting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mockers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 will only hate you.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(Prov 9:8)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875523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i="1" dirty="0"/>
              <a:t>Ephesians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 then </a:t>
            </a:r>
            <a:r>
              <a:rPr lang="en-US" dirty="0"/>
              <a:t>do not be foolish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understand what the will of the Lord is.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035016E5-E2D1-2B5C-50AF-9BAC35F48A05}"/>
              </a:ext>
            </a:extLst>
          </p:cNvPr>
          <p:cNvSpPr/>
          <p:nvPr/>
        </p:nvSpPr>
        <p:spPr bwMode="auto">
          <a:xfrm>
            <a:off x="355600" y="1409700"/>
            <a:ext cx="94488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85750" indent="-28575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#4 The “Sluggard”</a:t>
            </a:r>
          </a:p>
          <a:p>
            <a:pPr marL="285750" indent="-28575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Procrastinator</a:t>
            </a:r>
          </a:p>
          <a:p>
            <a:pPr marL="285750" indent="-28575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 can’t finish what they start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xmlns="" id="{77D613E8-5FD3-AF85-A798-CE35B5B140DD}"/>
              </a:ext>
            </a:extLst>
          </p:cNvPr>
          <p:cNvSpPr/>
          <p:nvPr/>
        </p:nvSpPr>
        <p:spPr bwMode="auto">
          <a:xfrm>
            <a:off x="355600" y="3314700"/>
            <a:ext cx="9470572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long will you lie down, O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sluggard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When will you arise from your sleep?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(Prov 6:9)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3443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i="1" dirty="0"/>
              <a:t>Ephesians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 then </a:t>
            </a:r>
            <a:r>
              <a:rPr lang="en-US" dirty="0"/>
              <a:t>do not be foolish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understand what the will of the Lord is.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035016E5-E2D1-2B5C-50AF-9BAC35F48A05}"/>
              </a:ext>
            </a:extLst>
          </p:cNvPr>
          <p:cNvSpPr/>
          <p:nvPr/>
        </p:nvSpPr>
        <p:spPr bwMode="auto">
          <a:xfrm>
            <a:off x="355600" y="1409700"/>
            <a:ext cx="94488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85750" indent="-28575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#4 The “Sluggard”</a:t>
            </a:r>
          </a:p>
          <a:p>
            <a:pPr marL="285750" indent="-28575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Procrastinator</a:t>
            </a:r>
          </a:p>
          <a:p>
            <a:pPr marL="285750" indent="-28575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 can’t finish what they start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xmlns="" id="{77D613E8-5FD3-AF85-A798-CE35B5B140DD}"/>
              </a:ext>
            </a:extLst>
          </p:cNvPr>
          <p:cNvSpPr/>
          <p:nvPr/>
        </p:nvSpPr>
        <p:spPr bwMode="auto">
          <a:xfrm>
            <a:off x="355600" y="3314700"/>
            <a:ext cx="9470572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sluggard buries his hand in the dish;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is too lazy to bring it back to his mouth.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(Prov 26:15)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873997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i="1" dirty="0"/>
              <a:t>Ephesians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 then </a:t>
            </a:r>
            <a:r>
              <a:rPr lang="en-US" dirty="0"/>
              <a:t>do not be foolish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understand what the will of the Lord is.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035016E5-E2D1-2B5C-50AF-9BAC35F48A05}"/>
              </a:ext>
            </a:extLst>
          </p:cNvPr>
          <p:cNvSpPr/>
          <p:nvPr/>
        </p:nvSpPr>
        <p:spPr bwMode="auto">
          <a:xfrm>
            <a:off x="355600" y="1409700"/>
            <a:ext cx="94488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85750" indent="-28575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#4 The “Sluggard”</a:t>
            </a:r>
          </a:p>
          <a:p>
            <a:pPr marL="285750" indent="-28575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 rationalize their laziness</a:t>
            </a:r>
          </a:p>
          <a:p>
            <a:pPr marL="285750" indent="-28575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Never satisfied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xmlns="" id="{77D613E8-5FD3-AF85-A798-CE35B5B140DD}"/>
              </a:ext>
            </a:extLst>
          </p:cNvPr>
          <p:cNvSpPr/>
          <p:nvPr/>
        </p:nvSpPr>
        <p:spPr bwMode="auto">
          <a:xfrm>
            <a:off x="355600" y="3314700"/>
            <a:ext cx="9470572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sluggard says,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“There is a lion in the road!”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(Prov 26:13)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4675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E945C7BE-0F75-10A5-3DD0-57E05965E556}"/>
              </a:ext>
            </a:extLst>
          </p:cNvPr>
          <p:cNvSpPr/>
          <p:nvPr/>
        </p:nvSpPr>
        <p:spPr bwMode="auto">
          <a:xfrm>
            <a:off x="431800" y="2562034"/>
            <a:ext cx="9296400" cy="78483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“Awake, sleeper, and arise from the dead”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(Ephesians 5:14)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11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i="1" dirty="0"/>
              <a:t>Ephesians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 then </a:t>
            </a:r>
            <a:r>
              <a:rPr lang="en-US" dirty="0"/>
              <a:t>do not be foolish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understand what the will of the Lord is.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035016E5-E2D1-2B5C-50AF-9BAC35F48A05}"/>
              </a:ext>
            </a:extLst>
          </p:cNvPr>
          <p:cNvSpPr/>
          <p:nvPr/>
        </p:nvSpPr>
        <p:spPr bwMode="auto">
          <a:xfrm>
            <a:off x="355600" y="1409700"/>
            <a:ext cx="94488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85750" indent="-28575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#4 The “Sluggard”</a:t>
            </a:r>
          </a:p>
          <a:p>
            <a:pPr marL="285750" indent="-28575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 rationalize their laziness</a:t>
            </a:r>
          </a:p>
          <a:p>
            <a:pPr marL="285750" indent="-28575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Never satisfied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xmlns="" id="{77D613E8-5FD3-AF85-A798-CE35B5B140DD}"/>
              </a:ext>
            </a:extLst>
          </p:cNvPr>
          <p:cNvSpPr/>
          <p:nvPr/>
        </p:nvSpPr>
        <p:spPr bwMode="auto">
          <a:xfrm>
            <a:off x="355600" y="3314700"/>
            <a:ext cx="9470572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soul of the sluggard craves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gets nothing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(Prov 13:4)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444970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i="1" dirty="0"/>
              <a:t>Ephesians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 then do not be foolish,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/>
              <a:t>but understand what the will of the Lord is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035016E5-E2D1-2B5C-50AF-9BAC35F48A05}"/>
              </a:ext>
            </a:extLst>
          </p:cNvPr>
          <p:cNvSpPr/>
          <p:nvPr/>
        </p:nvSpPr>
        <p:spPr bwMode="auto">
          <a:xfrm>
            <a:off x="355600" y="1409700"/>
            <a:ext cx="94488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85750" indent="-28575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 is a personal being who has a will.</a:t>
            </a:r>
          </a:p>
          <a:p>
            <a:pPr marL="285750" indent="-28575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 wants you to know his will for your life.</a:t>
            </a:r>
          </a:p>
          <a:p>
            <a:pPr marL="285750" indent="-285750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3A3E9F1A-45B2-BFD6-AD4F-2870B066E6C8}"/>
              </a:ext>
            </a:extLst>
          </p:cNvPr>
          <p:cNvSpPr/>
          <p:nvPr/>
        </p:nvSpPr>
        <p:spPr bwMode="auto">
          <a:xfrm>
            <a:off x="191106" y="3132975"/>
            <a:ext cx="9799560" cy="2086725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will guide you along the best pathway for your life. I will advise you and watch over you.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 not be like a senseless horse or mule that needs a bit and bridle to keep it under control.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(Psalm 32:8-9)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1725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i="1" dirty="0"/>
              <a:t>Ephesians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 then do not be foolish,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/>
              <a:t>but understand what the will of the Lord is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035016E5-E2D1-2B5C-50AF-9BAC35F48A05}"/>
              </a:ext>
            </a:extLst>
          </p:cNvPr>
          <p:cNvSpPr/>
          <p:nvPr/>
        </p:nvSpPr>
        <p:spPr bwMode="auto">
          <a:xfrm>
            <a:off x="355600" y="1409700"/>
            <a:ext cx="94488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85750" indent="-28575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Why would anyone want to follow God’s will?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Because his way is better than mine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Because his way is true</a:t>
            </a:r>
          </a:p>
        </p:txBody>
      </p:sp>
    </p:spTree>
    <p:extLst>
      <p:ext uri="{BB962C8B-B14F-4D97-AF65-F5344CB8AC3E}">
        <p14:creationId xmlns:p14="http://schemas.microsoft.com/office/powerpoint/2010/main" val="38686385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6780873-A736-84A4-7FA1-560C05F30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Tips For Learning God’s Will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D234173-A9CC-1F81-FF8C-BBCFFD334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95250"/>
            <a:ext cx="9837098" cy="47307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17 So then do not be foolish,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but </a:t>
            </a:r>
            <a:r>
              <a:rPr lang="en-US" dirty="0"/>
              <a:t>Understand what the will of the Lord is</a:t>
            </a:r>
          </a:p>
          <a:p>
            <a:pPr marL="742950" indent="-742950">
              <a:buAutoNum type="arabicPeriod"/>
            </a:pPr>
            <a:r>
              <a:rPr lang="en-US" dirty="0"/>
              <a:t>Make sure you have a relationship with God</a:t>
            </a:r>
          </a:p>
          <a:p>
            <a:pPr marL="742950" indent="-742950">
              <a:buAutoNum type="arabicPeriod"/>
            </a:pPr>
            <a:r>
              <a:rPr lang="en-US" dirty="0"/>
              <a:t>There are different types of decisions: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8C38BE63-F29B-EE49-1072-5293279BC23B}"/>
              </a:ext>
            </a:extLst>
          </p:cNvPr>
          <p:cNvSpPr/>
          <p:nvPr/>
        </p:nvSpPr>
        <p:spPr bwMode="auto">
          <a:xfrm>
            <a:off x="573314" y="3162300"/>
            <a:ext cx="2601686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Clear moral decisions</a:t>
            </a:r>
          </a:p>
          <a:p>
            <a:pPr algn="ctr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0A12B03B-363C-D2B1-E5BD-D0F1EEF271AA}"/>
              </a:ext>
            </a:extLst>
          </p:cNvPr>
          <p:cNvSpPr/>
          <p:nvPr/>
        </p:nvSpPr>
        <p:spPr bwMode="auto">
          <a:xfrm>
            <a:off x="3784600" y="3162299"/>
            <a:ext cx="25908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Important non-moral decisions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xmlns="" id="{FF1B2F4D-808C-CCDB-B456-D2CF10A7C964}"/>
              </a:ext>
            </a:extLst>
          </p:cNvPr>
          <p:cNvSpPr/>
          <p:nvPr/>
        </p:nvSpPr>
        <p:spPr bwMode="auto">
          <a:xfrm>
            <a:off x="6985000" y="3162298"/>
            <a:ext cx="2601686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Unimportant</a:t>
            </a:r>
          </a:p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decisions</a:t>
            </a:r>
          </a:p>
          <a:p>
            <a:pPr algn="ctr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59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6780873-A736-84A4-7FA1-560C05F30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Tips For Learning God’s Will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D234173-A9CC-1F81-FF8C-BBCFFD334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95250"/>
            <a:ext cx="9837098" cy="47307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17 So then do not be foolish,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but </a:t>
            </a:r>
            <a:r>
              <a:rPr lang="en-US" dirty="0"/>
              <a:t>Understand what the will of the Lord is</a:t>
            </a:r>
          </a:p>
          <a:p>
            <a:pPr marL="742950" indent="-742950">
              <a:buAutoNum type="arabicPeriod" startAt="3"/>
            </a:pPr>
            <a:r>
              <a:rPr lang="en-US" dirty="0"/>
              <a:t>Are you willing to follow his lead?</a:t>
            </a:r>
          </a:p>
          <a:p>
            <a:pPr marL="742950" indent="-742950">
              <a:buAutoNum type="arabicPeriod" startAt="3"/>
            </a:pPr>
            <a:r>
              <a:rPr lang="en-US" dirty="0"/>
              <a:t>God’s word is essential </a:t>
            </a:r>
            <a:r>
              <a:rPr lang="en-US" sz="2000" i="1" dirty="0"/>
              <a:t>(Psalm 119:105)</a:t>
            </a:r>
            <a:endParaRPr lang="en-US" i="1" dirty="0"/>
          </a:p>
        </p:txBody>
      </p:sp>
      <p:sp>
        <p:nvSpPr>
          <p:cNvPr id="2" name="Rounded Rectangle 3">
            <a:extLst>
              <a:ext uri="{FF2B5EF4-FFF2-40B4-BE49-F238E27FC236}">
                <a16:creationId xmlns:a16="http://schemas.microsoft.com/office/drawing/2014/main" xmlns="" id="{47167E6B-8165-F889-8264-AFC2AAC458AC}"/>
              </a:ext>
            </a:extLst>
          </p:cNvPr>
          <p:cNvSpPr/>
          <p:nvPr/>
        </p:nvSpPr>
        <p:spPr bwMode="auto">
          <a:xfrm>
            <a:off x="355600" y="3314700"/>
            <a:ext cx="9470572" cy="1588127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people’s heart has become calloused;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 hardly hear with their ears,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they have closed their eyes.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(Matthew 13:15)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1539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6780873-A736-84A4-7FA1-560C05F30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Tips For Learning God’s Will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D234173-A9CC-1F81-FF8C-BBCFFD334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95250"/>
            <a:ext cx="9837098" cy="47307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17 So then do not be foolish,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but </a:t>
            </a:r>
            <a:r>
              <a:rPr lang="en-US" dirty="0"/>
              <a:t>Understand what the will of the Lord is</a:t>
            </a:r>
          </a:p>
          <a:p>
            <a:pPr marL="742950" indent="-742950">
              <a:buAutoNum type="arabicPeriod" startAt="5"/>
            </a:pPr>
            <a:r>
              <a:rPr lang="en-US" dirty="0"/>
              <a:t>Pray and listen</a:t>
            </a:r>
          </a:p>
          <a:p>
            <a:pPr marL="742950" indent="-742950">
              <a:buAutoNum type="arabicPeriod" startAt="5"/>
            </a:pPr>
            <a:r>
              <a:rPr lang="en-US" dirty="0"/>
              <a:t>Seek counsel from others</a:t>
            </a:r>
          </a:p>
          <a:p>
            <a:pPr marL="742950" indent="-742950">
              <a:buAutoNum type="arabicPeriod" startAt="5"/>
            </a:pPr>
            <a:endParaRPr lang="en-US" dirty="0"/>
          </a:p>
        </p:txBody>
      </p:sp>
      <p:sp>
        <p:nvSpPr>
          <p:cNvPr id="2" name="Rounded Rectangle 3">
            <a:extLst>
              <a:ext uri="{FF2B5EF4-FFF2-40B4-BE49-F238E27FC236}">
                <a16:creationId xmlns:a16="http://schemas.microsoft.com/office/drawing/2014/main" xmlns="" id="{47167E6B-8165-F889-8264-AFC2AAC458AC}"/>
              </a:ext>
            </a:extLst>
          </p:cNvPr>
          <p:cNvSpPr/>
          <p:nvPr/>
        </p:nvSpPr>
        <p:spPr bwMode="auto">
          <a:xfrm>
            <a:off x="355600" y="3314700"/>
            <a:ext cx="9470572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you need wisdom, ask our generous God,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he will give it to you.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(James 1:5)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5407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6780873-A736-84A4-7FA1-560C05F30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Tips For Learning God’s Will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D234173-A9CC-1F81-FF8C-BBCFFD334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95250"/>
            <a:ext cx="9837098" cy="47307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17 So then do not be foolish,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but </a:t>
            </a:r>
            <a:r>
              <a:rPr lang="en-US" dirty="0"/>
              <a:t>Understand what the will of the Lord is</a:t>
            </a:r>
          </a:p>
          <a:p>
            <a:pPr marL="742950" indent="-742950">
              <a:buAutoNum type="arabicPeriod" startAt="5"/>
            </a:pPr>
            <a:r>
              <a:rPr lang="en-US" dirty="0"/>
              <a:t>Pray and listen</a:t>
            </a:r>
          </a:p>
          <a:p>
            <a:pPr marL="742950" indent="-742950">
              <a:buAutoNum type="arabicPeriod" startAt="5"/>
            </a:pPr>
            <a:r>
              <a:rPr lang="en-US" dirty="0"/>
              <a:t>Seek counsel from others</a:t>
            </a:r>
          </a:p>
          <a:p>
            <a:pPr marL="742950" indent="-742950">
              <a:buAutoNum type="arabicPeriod" startAt="5"/>
            </a:pPr>
            <a:endParaRPr lang="en-US" dirty="0"/>
          </a:p>
        </p:txBody>
      </p:sp>
      <p:sp>
        <p:nvSpPr>
          <p:cNvPr id="2" name="Rounded Rectangle 3">
            <a:extLst>
              <a:ext uri="{FF2B5EF4-FFF2-40B4-BE49-F238E27FC236}">
                <a16:creationId xmlns:a16="http://schemas.microsoft.com/office/drawing/2014/main" xmlns="" id="{47167E6B-8165-F889-8264-AFC2AAC458AC}"/>
              </a:ext>
            </a:extLst>
          </p:cNvPr>
          <p:cNvSpPr/>
          <p:nvPr/>
        </p:nvSpPr>
        <p:spPr bwMode="auto">
          <a:xfrm>
            <a:off x="355600" y="3314700"/>
            <a:ext cx="9470572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The way of a fool is right in his own eyes,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a wise person listens to advice.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(Proverbs 12:15)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077713"/>
      </p:ext>
    </p:ext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Summary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dirty="0"/>
              <a:t>Walking wisely means making the most of the time God has given you</a:t>
            </a:r>
          </a:p>
          <a:p>
            <a:pPr marL="285750" indent="-285750"/>
            <a:r>
              <a:rPr lang="en-US" dirty="0"/>
              <a:t>Knowing God’s will is a great treasure, available only to those who really want it</a:t>
            </a:r>
          </a:p>
          <a:p>
            <a:pPr marL="285750" indent="-285750"/>
            <a:r>
              <a:rPr lang="en-US" dirty="0"/>
              <a:t>It’s worth it!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4B696CFA-D047-9DDF-2677-969912801E07}"/>
              </a:ext>
            </a:extLst>
          </p:cNvPr>
          <p:cNvSpPr/>
          <p:nvPr/>
        </p:nvSpPr>
        <p:spPr bwMode="auto">
          <a:xfrm>
            <a:off x="355600" y="4053971"/>
            <a:ext cx="94488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85750" indent="-28575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Delight yourself in the Lord and He will give you the desires of your heart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(Psalm 37:4)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i="1" dirty="0"/>
              <a:t>Ephesians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15 </a:t>
            </a:r>
            <a:r>
              <a:rPr lang="en-US" dirty="0"/>
              <a:t>Therefore be careful how you walk, </a:t>
            </a:r>
            <a:br>
              <a:rPr lang="en-US" dirty="0"/>
            </a:br>
            <a:r>
              <a:rPr lang="en-US" dirty="0"/>
              <a:t>not as unwise people but as wise,</a:t>
            </a:r>
          </a:p>
          <a:p>
            <a:r>
              <a:rPr lang="en-US" baseline="30000" dirty="0"/>
              <a:t>16 </a:t>
            </a:r>
            <a:r>
              <a:rPr lang="en-US" dirty="0"/>
              <a:t>making the most of your time, </a:t>
            </a:r>
            <a:br>
              <a:rPr lang="en-US" dirty="0"/>
            </a:br>
            <a:r>
              <a:rPr lang="en-US" dirty="0"/>
              <a:t>because the days are evil.</a:t>
            </a:r>
          </a:p>
          <a:p>
            <a:r>
              <a:rPr lang="en-US" baseline="30000" dirty="0"/>
              <a:t>17 </a:t>
            </a:r>
            <a:r>
              <a:rPr lang="en-US" dirty="0"/>
              <a:t>So then do not be foolish, </a:t>
            </a:r>
            <a:br>
              <a:rPr lang="en-US" dirty="0"/>
            </a:br>
            <a:r>
              <a:rPr lang="en-US" dirty="0"/>
              <a:t>but understand what the will of the Lord is.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i="1" dirty="0"/>
              <a:t>Ephesians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Therefore be careful </a:t>
            </a:r>
            <a:r>
              <a:rPr lang="en-US" dirty="0"/>
              <a:t>how you </a:t>
            </a:r>
            <a:r>
              <a:rPr lang="en-US" u="sng" dirty="0"/>
              <a:t>walk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 as unwise people but as wise,</a:t>
            </a:r>
          </a:p>
        </p:txBody>
      </p:sp>
    </p:spTree>
    <p:extLst>
      <p:ext uri="{BB962C8B-B14F-4D97-AF65-F5344CB8AC3E}">
        <p14:creationId xmlns:p14="http://schemas.microsoft.com/office/powerpoint/2010/main" val="3580690057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i="1" dirty="0"/>
              <a:t>Ephesians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Therefore </a:t>
            </a:r>
            <a:r>
              <a:rPr lang="en-US" u="sng" dirty="0"/>
              <a:t>be careful</a:t>
            </a:r>
            <a:r>
              <a:rPr lang="en-US" dirty="0"/>
              <a:t> how you walk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 as unwise people but as wise,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81153B83-AEF6-9CFC-017D-D1F2234DE749}"/>
              </a:ext>
            </a:extLst>
          </p:cNvPr>
          <p:cNvSpPr/>
          <p:nvPr/>
        </p:nvSpPr>
        <p:spPr bwMode="auto">
          <a:xfrm>
            <a:off x="431800" y="2562034"/>
            <a:ext cx="92964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30188" indent="-230188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word of warning</a:t>
            </a:r>
          </a:p>
          <a:p>
            <a:pPr marL="230188" indent="-230188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intentionality of the wise pilot, builder, athlete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(Lk 14:28; 1 Cor 9:26)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0169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i="1" dirty="0"/>
              <a:t>Ephesians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Therefore be careful how you walk,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/>
              <a:t>not as unwise people but as wise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81153B83-AEF6-9CFC-017D-D1F2234DE749}"/>
              </a:ext>
            </a:extLst>
          </p:cNvPr>
          <p:cNvSpPr/>
          <p:nvPr/>
        </p:nvSpPr>
        <p:spPr bwMode="auto">
          <a:xfrm>
            <a:off x="431800" y="2562034"/>
            <a:ext cx="9296400" cy="2336024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30188" indent="-230188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Wisdom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OT: </a:t>
            </a:r>
            <a:r>
              <a:rPr lang="en-US" sz="36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Hokmah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= Skilled at living, mainly relational and spiritual.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Fear of Yahweh is the foundation of wisdom.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(Prov 9:10)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6266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i="1" dirty="0"/>
              <a:t>Ephesians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16 </a:t>
            </a:r>
            <a:r>
              <a:rPr lang="en-US" dirty="0"/>
              <a:t>making the most of </a:t>
            </a:r>
            <a:r>
              <a:rPr lang="en-US" u="sng" dirty="0"/>
              <a:t>your time</a:t>
            </a:r>
            <a:endParaRPr lang="en-US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81153B83-AEF6-9CFC-017D-D1F2234DE749}"/>
              </a:ext>
            </a:extLst>
          </p:cNvPr>
          <p:cNvSpPr/>
          <p:nvPr/>
        </p:nvSpPr>
        <p:spPr bwMode="auto">
          <a:xfrm>
            <a:off x="355600" y="2562034"/>
            <a:ext cx="94488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 have a certain amount of time to live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Years in your life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Hours in a day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True Christians can waste their days or their years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Are you living a life you will regret?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xmlns="" id="{3600B9A1-ADEA-DAF1-7CA5-0C52D131DF1F}"/>
              </a:ext>
            </a:extLst>
          </p:cNvPr>
          <p:cNvSpPr/>
          <p:nvPr/>
        </p:nvSpPr>
        <p:spPr bwMode="auto">
          <a:xfrm>
            <a:off x="584200" y="918965"/>
            <a:ext cx="8991600" cy="1338828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 saw me before I was born.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Every day of my life was recorded in your book.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(Psalm 139:16)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2112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B70407B-8355-5537-EC86-C76BEDC2090D}"/>
              </a:ext>
            </a:extLst>
          </p:cNvPr>
          <p:cNvSpPr txBox="1"/>
          <p:nvPr/>
        </p:nvSpPr>
        <p:spPr>
          <a:xfrm>
            <a:off x="7518400" y="50673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https://www.boredpanda.com/portraits-holding-devices-removed-eric-pickersgill/?utm_source=google&amp;utm_medium=organic&amp;utm_campaign=organic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2FEFFE3-F0BC-262B-BAD5-38A1FD985D21}"/>
              </a:ext>
            </a:extLst>
          </p:cNvPr>
          <p:cNvSpPr txBox="1"/>
          <p:nvPr/>
        </p:nvSpPr>
        <p:spPr>
          <a:xfrm>
            <a:off x="7521575" y="4236303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>
                    <a:lumMod val="65000"/>
                  </a:schemeClr>
                </a:solidFill>
              </a:rPr>
              <a:t>Eric </a:t>
            </a:r>
            <a:r>
              <a:rPr lang="en-US" sz="2400" i="1" dirty="0" err="1">
                <a:solidFill>
                  <a:schemeClr val="bg1">
                    <a:lumMod val="65000"/>
                  </a:schemeClr>
                </a:solidFill>
              </a:rPr>
              <a:t>Pickersgill</a:t>
            </a:r>
            <a:r>
              <a:rPr lang="en-US" sz="2400" i="1" dirty="0">
                <a:solidFill>
                  <a:schemeClr val="bg1">
                    <a:lumMod val="65000"/>
                  </a:schemeClr>
                </a:solidFill>
              </a:rPr>
              <a:t>, “Removed”</a:t>
            </a:r>
          </a:p>
        </p:txBody>
      </p:sp>
    </p:spTree>
    <p:extLst>
      <p:ext uri="{BB962C8B-B14F-4D97-AF65-F5344CB8AC3E}">
        <p14:creationId xmlns:p14="http://schemas.microsoft.com/office/powerpoint/2010/main" val="369641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i="1" dirty="0"/>
              <a:t>Ephesians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making the most of your time</a:t>
            </a:r>
            <a:endParaRPr lang="en-US" u="sng" dirty="0"/>
          </a:p>
          <a:p>
            <a:r>
              <a:rPr lang="en-US" dirty="0"/>
              <a:t>	because the days are </a:t>
            </a:r>
            <a:r>
              <a:rPr lang="en-US" u="sng" dirty="0"/>
              <a:t>evil</a:t>
            </a:r>
            <a:r>
              <a:rPr lang="en-US" dirty="0"/>
              <a:t>.</a:t>
            </a:r>
          </a:p>
          <a:p>
            <a:endParaRPr lang="en-US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81153B83-AEF6-9CFC-017D-D1F2234DE749}"/>
              </a:ext>
            </a:extLst>
          </p:cNvPr>
          <p:cNvSpPr/>
          <p:nvPr/>
        </p:nvSpPr>
        <p:spPr bwMode="auto">
          <a:xfrm>
            <a:off x="355600" y="2562034"/>
            <a:ext cx="94488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85750" indent="-28575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Evil = hard, painful, draining, with plenty of opportunity for wrong turns</a:t>
            </a:r>
          </a:p>
          <a:p>
            <a:pPr marL="285750" indent="-28575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can’t just go on strike until life gets easier</a:t>
            </a:r>
          </a:p>
        </p:txBody>
      </p:sp>
    </p:spTree>
    <p:extLst>
      <p:ext uri="{BB962C8B-B14F-4D97-AF65-F5344CB8AC3E}">
        <p14:creationId xmlns:p14="http://schemas.microsoft.com/office/powerpoint/2010/main" val="107361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943</Words>
  <Application>Microsoft Office PowerPoint</Application>
  <PresentationFormat>Custom</PresentationFormat>
  <Paragraphs>152</Paragraphs>
  <Slides>27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MS PGothic</vt:lpstr>
      <vt:lpstr>MS PGothic</vt:lpstr>
      <vt:lpstr>Arial</vt:lpstr>
      <vt:lpstr>Calibri Light</vt:lpstr>
      <vt:lpstr>Georgia</vt:lpstr>
      <vt:lpstr>Papyrus</vt:lpstr>
      <vt:lpstr>Times New Roman</vt:lpstr>
      <vt:lpstr>Default Design</vt:lpstr>
      <vt:lpstr>The Walk of Wisdom</vt:lpstr>
      <vt:lpstr>PowerPoint Presentation</vt:lpstr>
      <vt:lpstr>Ephesians 5</vt:lpstr>
      <vt:lpstr>Ephesians 5</vt:lpstr>
      <vt:lpstr>Ephesians 5</vt:lpstr>
      <vt:lpstr>Ephesians 5</vt:lpstr>
      <vt:lpstr>Ephesians 5</vt:lpstr>
      <vt:lpstr>PowerPoint Presentation</vt:lpstr>
      <vt:lpstr>Ephesians 5</vt:lpstr>
      <vt:lpstr>Ephesians 5</vt:lpstr>
      <vt:lpstr>Ephesians 5</vt:lpstr>
      <vt:lpstr>Ephesians 5</vt:lpstr>
      <vt:lpstr>Ephesians 5</vt:lpstr>
      <vt:lpstr>Ephesians 5</vt:lpstr>
      <vt:lpstr>Ephesians 5</vt:lpstr>
      <vt:lpstr>Ephesians 5</vt:lpstr>
      <vt:lpstr>Ephesians 5</vt:lpstr>
      <vt:lpstr>Ephesians 5</vt:lpstr>
      <vt:lpstr>Ephesians 5</vt:lpstr>
      <vt:lpstr>Ephesians 5</vt:lpstr>
      <vt:lpstr>Ephesians 5</vt:lpstr>
      <vt:lpstr>Ephesians 5</vt:lpstr>
      <vt:lpstr>Practical Tips For Learning God’s Will</vt:lpstr>
      <vt:lpstr>Practical Tips For Learning God’s Will</vt:lpstr>
      <vt:lpstr>Practical Tips For Learning God’s Will</vt:lpstr>
      <vt:lpstr>Practical Tips For Learning God’s Will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2022-10-25T18:58:19Z</dcterms:modified>
</cp:coreProperties>
</file>